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82" r:id="rId2"/>
    <p:sldId id="305" r:id="rId3"/>
    <p:sldId id="307" r:id="rId4"/>
    <p:sldId id="301" r:id="rId5"/>
    <p:sldId id="283" r:id="rId6"/>
    <p:sldId id="296" r:id="rId7"/>
    <p:sldId id="308" r:id="rId8"/>
    <p:sldId id="289" r:id="rId9"/>
    <p:sldId id="288" r:id="rId10"/>
    <p:sldId id="311" r:id="rId11"/>
    <p:sldId id="309" r:id="rId12"/>
    <p:sldId id="312" r:id="rId13"/>
    <p:sldId id="313" r:id="rId14"/>
    <p:sldId id="310" r:id="rId15"/>
    <p:sldId id="314" r:id="rId16"/>
    <p:sldId id="317" r:id="rId17"/>
    <p:sldId id="316" r:id="rId1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D8548"/>
    <a:srgbClr val="0B4F35"/>
    <a:srgbClr val="FCECE7"/>
    <a:srgbClr val="F9D8CC"/>
    <a:srgbClr val="C55700"/>
    <a:srgbClr val="7D4D1F"/>
    <a:srgbClr val="096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1" autoAdjust="0"/>
    <p:restoredTop sz="84651" autoAdjust="0"/>
  </p:normalViewPr>
  <p:slideViewPr>
    <p:cSldViewPr snapToGrid="0">
      <p:cViewPr varScale="1">
        <p:scale>
          <a:sx n="96" d="100"/>
          <a:sy n="96" d="100"/>
        </p:scale>
        <p:origin x="14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10" y="114"/>
      </p:cViewPr>
      <p:guideLst>
        <p:guide orient="horz" pos="2928"/>
        <p:guide pos="2208"/>
      </p:guideLst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en-US" sz="2400" baseline="0" dirty="0">
                <a:latin typeface="Calibri Light" panose="020F0302020204030204" pitchFamily="34" charset="0"/>
              </a:rPr>
              <a:t>Preferred Method of Reaching Trails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39538460538823E-2"/>
          <c:y val="0.12209074310312888"/>
          <c:w val="0.94660461539461171"/>
          <c:h val="0.5107297741655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Walk</c:v>
                </c:pt>
                <c:pt idx="1">
                  <c:v>Drive</c:v>
                </c:pt>
                <c:pt idx="2">
                  <c:v>Bike</c:v>
                </c:pt>
                <c:pt idx="3">
                  <c:v>Will Not Use Trails</c:v>
                </c:pt>
                <c:pt idx="4">
                  <c:v>Transit</c:v>
                </c:pt>
                <c:pt idx="5">
                  <c:v>Did Not Respond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0.82085168869309844</c:v>
                </c:pt>
                <c:pt idx="1">
                  <c:v>0.37738619676945667</c:v>
                </c:pt>
                <c:pt idx="2">
                  <c:v>0.36123348017621143</c:v>
                </c:pt>
                <c:pt idx="3">
                  <c:v>1.1747430249632892E-2</c:v>
                </c:pt>
                <c:pt idx="4">
                  <c:v>5.8737151248164461E-3</c:v>
                </c:pt>
                <c:pt idx="5">
                  <c:v>6.901615271659324E-2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2-4A89-90E9-557D4184BE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78705408"/>
        <c:axId val="578697864"/>
      </c:barChart>
      <c:catAx>
        <c:axId val="578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697864"/>
        <c:crosses val="autoZero"/>
        <c:auto val="1"/>
        <c:lblAlgn val="ctr"/>
        <c:lblOffset val="100"/>
        <c:noMultiLvlLbl val="0"/>
      </c:catAx>
      <c:valAx>
        <c:axId val="578697864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578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en-US" sz="2400" baseline="0" dirty="0">
                <a:latin typeface="Calibri Light" panose="020F0302020204030204" pitchFamily="34" charset="0"/>
              </a:rPr>
              <a:t>Barriers to Reaching Trails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66225876586096"/>
          <c:y val="0.1247135938417103"/>
          <c:w val="0.81689412217217006"/>
          <c:h val="0.524587489245084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Gaps in Sidewalk / Trails</c:v>
                </c:pt>
                <c:pt idx="1">
                  <c:v>Lack of Close Trails</c:v>
                </c:pt>
                <c:pt idx="2">
                  <c:v>No Barriers</c:v>
                </c:pt>
                <c:pt idx="3">
                  <c:v>Accessibility</c:v>
                </c:pt>
                <c:pt idx="4">
                  <c:v>Safety</c:v>
                </c:pt>
                <c:pt idx="5">
                  <c:v>Write-In Responses</c:v>
                </c:pt>
                <c:pt idx="6">
                  <c:v>Did Not Respond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0.50961538461538458</c:v>
                </c:pt>
                <c:pt idx="1">
                  <c:v>0.3392857142857143</c:v>
                </c:pt>
                <c:pt idx="2">
                  <c:v>0.20741758241758243</c:v>
                </c:pt>
                <c:pt idx="3">
                  <c:v>0.12225274725274725</c:v>
                </c:pt>
                <c:pt idx="4">
                  <c:v>0.11950549450549451</c:v>
                </c:pt>
                <c:pt idx="5">
                  <c:v>0.10714285714285714</c:v>
                </c:pt>
                <c:pt idx="6">
                  <c:v>8.7912087912087919E-2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7-496C-95AB-0ABBB6D47D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78705408"/>
        <c:axId val="578697864"/>
      </c:barChart>
      <c:catAx>
        <c:axId val="578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697864"/>
        <c:crosses val="autoZero"/>
        <c:auto val="1"/>
        <c:lblAlgn val="ctr"/>
        <c:lblOffset val="100"/>
        <c:noMultiLvlLbl val="0"/>
      </c:catAx>
      <c:valAx>
        <c:axId val="578697864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578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E3591-7E70-4161-AA7F-682A7A0C796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B22349-D513-457C-8628-2495FE5D2870}">
      <dgm:prSet/>
      <dgm:spPr/>
      <dgm:t>
        <a:bodyPr/>
        <a:lstStyle/>
        <a:p>
          <a:pPr rtl="0"/>
          <a:r>
            <a:rPr lang="en-US" dirty="0">
              <a:latin typeface="+mj-lt"/>
            </a:rPr>
            <a:t>Inventory of Existing Trails</a:t>
          </a:r>
        </a:p>
      </dgm:t>
    </dgm:pt>
    <dgm:pt modelId="{EFB9D122-8F13-472C-BFBB-92EB7831EB9D}" type="parTrans" cxnId="{D976CA7C-00EC-47F3-B144-69FA6DB26C69}">
      <dgm:prSet/>
      <dgm:spPr/>
      <dgm:t>
        <a:bodyPr/>
        <a:lstStyle/>
        <a:p>
          <a:endParaRPr lang="en-US"/>
        </a:p>
      </dgm:t>
    </dgm:pt>
    <dgm:pt modelId="{D5D154B3-29DE-450A-AFDC-112F9940C604}" type="sibTrans" cxnId="{D976CA7C-00EC-47F3-B144-69FA6DB26C69}">
      <dgm:prSet/>
      <dgm:spPr/>
      <dgm:t>
        <a:bodyPr/>
        <a:lstStyle/>
        <a:p>
          <a:endParaRPr lang="en-US"/>
        </a:p>
      </dgm:t>
    </dgm:pt>
    <dgm:pt modelId="{AB1D662C-F775-4E1D-B563-3001B6C4A146}">
      <dgm:prSet/>
      <dgm:spPr/>
      <dgm:t>
        <a:bodyPr/>
        <a:lstStyle/>
        <a:p>
          <a:pPr rtl="0"/>
          <a:r>
            <a:rPr lang="en-US" dirty="0">
              <a:latin typeface="+mj-lt"/>
            </a:rPr>
            <a:t>Gap Analysis</a:t>
          </a:r>
        </a:p>
      </dgm:t>
    </dgm:pt>
    <dgm:pt modelId="{4DEAE88C-D090-41A0-8ABA-C5AE9A2DDC48}" type="parTrans" cxnId="{FF29B7C4-E34C-4E1F-9CAB-86AFA80AB9C3}">
      <dgm:prSet/>
      <dgm:spPr/>
      <dgm:t>
        <a:bodyPr/>
        <a:lstStyle/>
        <a:p>
          <a:endParaRPr lang="en-US"/>
        </a:p>
      </dgm:t>
    </dgm:pt>
    <dgm:pt modelId="{761E1041-90FA-4CC1-9938-1934B7357DC3}" type="sibTrans" cxnId="{FF29B7C4-E34C-4E1F-9CAB-86AFA80AB9C3}">
      <dgm:prSet/>
      <dgm:spPr/>
      <dgm:t>
        <a:bodyPr/>
        <a:lstStyle/>
        <a:p>
          <a:endParaRPr lang="en-US"/>
        </a:p>
      </dgm:t>
    </dgm:pt>
    <dgm:pt modelId="{27FE894E-6E72-489F-AD01-1CDFB0C647F3}">
      <dgm:prSet/>
      <dgm:spPr/>
      <dgm:t>
        <a:bodyPr/>
        <a:lstStyle/>
        <a:p>
          <a:pPr rtl="0"/>
          <a:r>
            <a:rPr lang="en-US" dirty="0">
              <a:latin typeface="+mj-lt"/>
            </a:rPr>
            <a:t>List of Recommended Trail Improvements</a:t>
          </a:r>
        </a:p>
      </dgm:t>
    </dgm:pt>
    <dgm:pt modelId="{AF4A3499-C111-4A4F-B9E7-B69BBAAD1BF6}" type="parTrans" cxnId="{72721C3F-650E-4C49-95F0-7CD614901EE0}">
      <dgm:prSet/>
      <dgm:spPr/>
      <dgm:t>
        <a:bodyPr/>
        <a:lstStyle/>
        <a:p>
          <a:endParaRPr lang="en-US"/>
        </a:p>
      </dgm:t>
    </dgm:pt>
    <dgm:pt modelId="{C3DE91F0-20A1-416A-B00C-48A42BED5709}" type="sibTrans" cxnId="{72721C3F-650E-4C49-95F0-7CD614901EE0}">
      <dgm:prSet/>
      <dgm:spPr/>
      <dgm:t>
        <a:bodyPr/>
        <a:lstStyle/>
        <a:p>
          <a:endParaRPr lang="en-US"/>
        </a:p>
      </dgm:t>
    </dgm:pt>
    <dgm:pt modelId="{874D7696-3A81-4AF7-BE04-39871B915BA5}">
      <dgm:prSet/>
      <dgm:spPr/>
      <dgm:t>
        <a:bodyPr/>
        <a:lstStyle/>
        <a:p>
          <a:pPr rtl="0"/>
          <a:r>
            <a:rPr lang="en-US" dirty="0">
              <a:latin typeface="+mj-lt"/>
            </a:rPr>
            <a:t>Future Trails Map</a:t>
          </a:r>
        </a:p>
      </dgm:t>
    </dgm:pt>
    <dgm:pt modelId="{33F22FF9-9327-474A-BE0A-14D1E33D6612}" type="parTrans" cxnId="{508F8458-8F0C-48E1-8A86-8608EAA2AFA9}">
      <dgm:prSet/>
      <dgm:spPr/>
      <dgm:t>
        <a:bodyPr/>
        <a:lstStyle/>
        <a:p>
          <a:endParaRPr lang="en-US"/>
        </a:p>
      </dgm:t>
    </dgm:pt>
    <dgm:pt modelId="{A7C573EB-CC80-449F-AD14-71B181CC5A66}" type="sibTrans" cxnId="{508F8458-8F0C-48E1-8A86-8608EAA2AFA9}">
      <dgm:prSet/>
      <dgm:spPr/>
      <dgm:t>
        <a:bodyPr/>
        <a:lstStyle/>
        <a:p>
          <a:endParaRPr lang="en-US"/>
        </a:p>
      </dgm:t>
    </dgm:pt>
    <dgm:pt modelId="{03B0059A-4A6B-46C2-8030-DB73524A7C9B}">
      <dgm:prSet/>
      <dgm:spPr/>
      <dgm:t>
        <a:bodyPr/>
        <a:lstStyle/>
        <a:p>
          <a:pPr rtl="0"/>
          <a:r>
            <a:rPr lang="en-US" dirty="0">
              <a:latin typeface="+mj-lt"/>
            </a:rPr>
            <a:t>Implementation Matrix</a:t>
          </a:r>
        </a:p>
      </dgm:t>
    </dgm:pt>
    <dgm:pt modelId="{30AFF22B-1CFD-4448-B383-C7064AA61F68}" type="parTrans" cxnId="{7C32F010-D8D3-494F-AEA5-5DADE4812859}">
      <dgm:prSet/>
      <dgm:spPr/>
      <dgm:t>
        <a:bodyPr/>
        <a:lstStyle/>
        <a:p>
          <a:endParaRPr lang="en-US"/>
        </a:p>
      </dgm:t>
    </dgm:pt>
    <dgm:pt modelId="{891A3682-0C3B-4DA2-AA7F-80C5D9EDCEAE}" type="sibTrans" cxnId="{7C32F010-D8D3-494F-AEA5-5DADE4812859}">
      <dgm:prSet/>
      <dgm:spPr/>
      <dgm:t>
        <a:bodyPr/>
        <a:lstStyle/>
        <a:p>
          <a:endParaRPr lang="en-US"/>
        </a:p>
      </dgm:t>
    </dgm:pt>
    <dgm:pt modelId="{DF5FB341-8129-485C-B8D0-5A544506D203}" type="pres">
      <dgm:prSet presAssocID="{EDFE3591-7E70-4161-AA7F-682A7A0C796C}" presName="Name0" presStyleCnt="0">
        <dgm:presLayoutVars>
          <dgm:dir/>
          <dgm:animLvl val="lvl"/>
          <dgm:resizeHandles val="exact"/>
        </dgm:presLayoutVars>
      </dgm:prSet>
      <dgm:spPr/>
    </dgm:pt>
    <dgm:pt modelId="{2765DC15-5B6A-4E32-A42D-CD810600F5DD}" type="pres">
      <dgm:prSet presAssocID="{BFB22349-D513-457C-8628-2495FE5D2870}" presName="linNode" presStyleCnt="0"/>
      <dgm:spPr/>
    </dgm:pt>
    <dgm:pt modelId="{22D70CCB-CF99-41AA-A805-9ECDE96D0272}" type="pres">
      <dgm:prSet presAssocID="{BFB22349-D513-457C-8628-2495FE5D2870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9599294-5B4D-4B43-9E94-6FCFCF94B948}" type="pres">
      <dgm:prSet presAssocID="{D5D154B3-29DE-450A-AFDC-112F9940C604}" presName="sp" presStyleCnt="0"/>
      <dgm:spPr/>
    </dgm:pt>
    <dgm:pt modelId="{D7FCBA85-E6C8-44C2-87B1-6F38A69388DC}" type="pres">
      <dgm:prSet presAssocID="{AB1D662C-F775-4E1D-B563-3001B6C4A146}" presName="linNode" presStyleCnt="0"/>
      <dgm:spPr/>
    </dgm:pt>
    <dgm:pt modelId="{BBB2C85B-1B06-4E13-BD38-AC73B35E9D2D}" type="pres">
      <dgm:prSet presAssocID="{AB1D662C-F775-4E1D-B563-3001B6C4A14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4F08EF35-8394-405D-8D78-BCDE0B81CB00}" type="pres">
      <dgm:prSet presAssocID="{761E1041-90FA-4CC1-9938-1934B7357DC3}" presName="sp" presStyleCnt="0"/>
      <dgm:spPr/>
    </dgm:pt>
    <dgm:pt modelId="{6BB28886-655E-464F-BE15-BEB36ED5638C}" type="pres">
      <dgm:prSet presAssocID="{27FE894E-6E72-489F-AD01-1CDFB0C647F3}" presName="linNode" presStyleCnt="0"/>
      <dgm:spPr/>
    </dgm:pt>
    <dgm:pt modelId="{B99CDA88-B848-49AD-B11A-785A2CE15531}" type="pres">
      <dgm:prSet presAssocID="{27FE894E-6E72-489F-AD01-1CDFB0C647F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9C8F25B-0E26-4318-A732-D55222A5B030}" type="pres">
      <dgm:prSet presAssocID="{C3DE91F0-20A1-416A-B00C-48A42BED5709}" presName="sp" presStyleCnt="0"/>
      <dgm:spPr/>
    </dgm:pt>
    <dgm:pt modelId="{F0071FAA-8932-4CDD-A8C3-6C8CF7387D1F}" type="pres">
      <dgm:prSet presAssocID="{874D7696-3A81-4AF7-BE04-39871B915BA5}" presName="linNode" presStyleCnt="0"/>
      <dgm:spPr/>
    </dgm:pt>
    <dgm:pt modelId="{5FF2F2E5-7CE1-4FB1-813E-314BAFFA2B20}" type="pres">
      <dgm:prSet presAssocID="{874D7696-3A81-4AF7-BE04-39871B915BA5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BCA02846-D259-4F8E-AA8D-CD358BB77E91}" type="pres">
      <dgm:prSet presAssocID="{A7C573EB-CC80-449F-AD14-71B181CC5A66}" presName="sp" presStyleCnt="0"/>
      <dgm:spPr/>
    </dgm:pt>
    <dgm:pt modelId="{EB98CE23-C756-48F8-A326-71D652702240}" type="pres">
      <dgm:prSet presAssocID="{03B0059A-4A6B-46C2-8030-DB73524A7C9B}" presName="linNode" presStyleCnt="0"/>
      <dgm:spPr/>
    </dgm:pt>
    <dgm:pt modelId="{F2EA9AB9-53C0-4F60-A4E1-7A9C22D4E98B}" type="pres">
      <dgm:prSet presAssocID="{03B0059A-4A6B-46C2-8030-DB73524A7C9B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7C32F010-D8D3-494F-AEA5-5DADE4812859}" srcId="{EDFE3591-7E70-4161-AA7F-682A7A0C796C}" destId="{03B0059A-4A6B-46C2-8030-DB73524A7C9B}" srcOrd="4" destOrd="0" parTransId="{30AFF22B-1CFD-4448-B383-C7064AA61F68}" sibTransId="{891A3682-0C3B-4DA2-AA7F-80C5D9EDCEAE}"/>
    <dgm:cxn modelId="{55F84723-F265-4306-A292-570F7435274A}" type="presOf" srcId="{27FE894E-6E72-489F-AD01-1CDFB0C647F3}" destId="{B99CDA88-B848-49AD-B11A-785A2CE15531}" srcOrd="0" destOrd="0" presId="urn:microsoft.com/office/officeart/2005/8/layout/vList5"/>
    <dgm:cxn modelId="{321EFA2F-7287-4E93-A5F1-70990FEC435C}" type="presOf" srcId="{03B0059A-4A6B-46C2-8030-DB73524A7C9B}" destId="{F2EA9AB9-53C0-4F60-A4E1-7A9C22D4E98B}" srcOrd="0" destOrd="0" presId="urn:microsoft.com/office/officeart/2005/8/layout/vList5"/>
    <dgm:cxn modelId="{72721C3F-650E-4C49-95F0-7CD614901EE0}" srcId="{EDFE3591-7E70-4161-AA7F-682A7A0C796C}" destId="{27FE894E-6E72-489F-AD01-1CDFB0C647F3}" srcOrd="2" destOrd="0" parTransId="{AF4A3499-C111-4A4F-B9E7-B69BBAAD1BF6}" sibTransId="{C3DE91F0-20A1-416A-B00C-48A42BED5709}"/>
    <dgm:cxn modelId="{89843571-6AEA-47D7-8697-854447AA72F6}" type="presOf" srcId="{874D7696-3A81-4AF7-BE04-39871B915BA5}" destId="{5FF2F2E5-7CE1-4FB1-813E-314BAFFA2B20}" srcOrd="0" destOrd="0" presId="urn:microsoft.com/office/officeart/2005/8/layout/vList5"/>
    <dgm:cxn modelId="{508F8458-8F0C-48E1-8A86-8608EAA2AFA9}" srcId="{EDFE3591-7E70-4161-AA7F-682A7A0C796C}" destId="{874D7696-3A81-4AF7-BE04-39871B915BA5}" srcOrd="3" destOrd="0" parTransId="{33F22FF9-9327-474A-BE0A-14D1E33D6612}" sibTransId="{A7C573EB-CC80-449F-AD14-71B181CC5A66}"/>
    <dgm:cxn modelId="{D976CA7C-00EC-47F3-B144-69FA6DB26C69}" srcId="{EDFE3591-7E70-4161-AA7F-682A7A0C796C}" destId="{BFB22349-D513-457C-8628-2495FE5D2870}" srcOrd="0" destOrd="0" parTransId="{EFB9D122-8F13-472C-BFBB-92EB7831EB9D}" sibTransId="{D5D154B3-29DE-450A-AFDC-112F9940C604}"/>
    <dgm:cxn modelId="{FF29B7C4-E34C-4E1F-9CAB-86AFA80AB9C3}" srcId="{EDFE3591-7E70-4161-AA7F-682A7A0C796C}" destId="{AB1D662C-F775-4E1D-B563-3001B6C4A146}" srcOrd="1" destOrd="0" parTransId="{4DEAE88C-D090-41A0-8ABA-C5AE9A2DDC48}" sibTransId="{761E1041-90FA-4CC1-9938-1934B7357DC3}"/>
    <dgm:cxn modelId="{8A1A7FD0-7824-4403-B455-CEFA92F42ED0}" type="presOf" srcId="{BFB22349-D513-457C-8628-2495FE5D2870}" destId="{22D70CCB-CF99-41AA-A805-9ECDE96D0272}" srcOrd="0" destOrd="0" presId="urn:microsoft.com/office/officeart/2005/8/layout/vList5"/>
    <dgm:cxn modelId="{1230DBE0-7545-4D99-A7B5-C4445D184518}" type="presOf" srcId="{EDFE3591-7E70-4161-AA7F-682A7A0C796C}" destId="{DF5FB341-8129-485C-B8D0-5A544506D203}" srcOrd="0" destOrd="0" presId="urn:microsoft.com/office/officeart/2005/8/layout/vList5"/>
    <dgm:cxn modelId="{C5E015EE-FE78-42A2-8EAB-56810F1AC298}" type="presOf" srcId="{AB1D662C-F775-4E1D-B563-3001B6C4A146}" destId="{BBB2C85B-1B06-4E13-BD38-AC73B35E9D2D}" srcOrd="0" destOrd="0" presId="urn:microsoft.com/office/officeart/2005/8/layout/vList5"/>
    <dgm:cxn modelId="{260947A5-91B2-4F7C-BB65-46D6E6FA5F4C}" type="presParOf" srcId="{DF5FB341-8129-485C-B8D0-5A544506D203}" destId="{2765DC15-5B6A-4E32-A42D-CD810600F5DD}" srcOrd="0" destOrd="0" presId="urn:microsoft.com/office/officeart/2005/8/layout/vList5"/>
    <dgm:cxn modelId="{826687B2-25BE-40DD-B553-4EA26A7F1C8E}" type="presParOf" srcId="{2765DC15-5B6A-4E32-A42D-CD810600F5DD}" destId="{22D70CCB-CF99-41AA-A805-9ECDE96D0272}" srcOrd="0" destOrd="0" presId="urn:microsoft.com/office/officeart/2005/8/layout/vList5"/>
    <dgm:cxn modelId="{65B49D7E-5B39-419C-AF58-04B862400107}" type="presParOf" srcId="{DF5FB341-8129-485C-B8D0-5A544506D203}" destId="{59599294-5B4D-4B43-9E94-6FCFCF94B948}" srcOrd="1" destOrd="0" presId="urn:microsoft.com/office/officeart/2005/8/layout/vList5"/>
    <dgm:cxn modelId="{193C1801-12DF-4C58-A39A-55FFEDC8FB26}" type="presParOf" srcId="{DF5FB341-8129-485C-B8D0-5A544506D203}" destId="{D7FCBA85-E6C8-44C2-87B1-6F38A69388DC}" srcOrd="2" destOrd="0" presId="urn:microsoft.com/office/officeart/2005/8/layout/vList5"/>
    <dgm:cxn modelId="{3FF91AFF-9B85-4ED4-B82A-A64D97600AF1}" type="presParOf" srcId="{D7FCBA85-E6C8-44C2-87B1-6F38A69388DC}" destId="{BBB2C85B-1B06-4E13-BD38-AC73B35E9D2D}" srcOrd="0" destOrd="0" presId="urn:microsoft.com/office/officeart/2005/8/layout/vList5"/>
    <dgm:cxn modelId="{C3B5749E-8F42-40E4-AB71-6E8B52A9E8B2}" type="presParOf" srcId="{DF5FB341-8129-485C-B8D0-5A544506D203}" destId="{4F08EF35-8394-405D-8D78-BCDE0B81CB00}" srcOrd="3" destOrd="0" presId="urn:microsoft.com/office/officeart/2005/8/layout/vList5"/>
    <dgm:cxn modelId="{0B0CD985-3996-4C70-8C55-FE82EF846C9D}" type="presParOf" srcId="{DF5FB341-8129-485C-B8D0-5A544506D203}" destId="{6BB28886-655E-464F-BE15-BEB36ED5638C}" srcOrd="4" destOrd="0" presId="urn:microsoft.com/office/officeart/2005/8/layout/vList5"/>
    <dgm:cxn modelId="{DF9E23D3-5C41-4A34-BE1A-BD4DFAC53589}" type="presParOf" srcId="{6BB28886-655E-464F-BE15-BEB36ED5638C}" destId="{B99CDA88-B848-49AD-B11A-785A2CE15531}" srcOrd="0" destOrd="0" presId="urn:microsoft.com/office/officeart/2005/8/layout/vList5"/>
    <dgm:cxn modelId="{09AEEF3E-8249-4DC1-A39C-F3EFABA1645A}" type="presParOf" srcId="{DF5FB341-8129-485C-B8D0-5A544506D203}" destId="{89C8F25B-0E26-4318-A732-D55222A5B030}" srcOrd="5" destOrd="0" presId="urn:microsoft.com/office/officeart/2005/8/layout/vList5"/>
    <dgm:cxn modelId="{45E529AA-9D8A-4CBF-8397-B5DC0CFA404E}" type="presParOf" srcId="{DF5FB341-8129-485C-B8D0-5A544506D203}" destId="{F0071FAA-8932-4CDD-A8C3-6C8CF7387D1F}" srcOrd="6" destOrd="0" presId="urn:microsoft.com/office/officeart/2005/8/layout/vList5"/>
    <dgm:cxn modelId="{167FA992-E27A-4C41-A0F7-E3630B9E2F6E}" type="presParOf" srcId="{F0071FAA-8932-4CDD-A8C3-6C8CF7387D1F}" destId="{5FF2F2E5-7CE1-4FB1-813E-314BAFFA2B20}" srcOrd="0" destOrd="0" presId="urn:microsoft.com/office/officeart/2005/8/layout/vList5"/>
    <dgm:cxn modelId="{3262C4CD-D628-41E8-971E-6B2F13A3D2E7}" type="presParOf" srcId="{DF5FB341-8129-485C-B8D0-5A544506D203}" destId="{BCA02846-D259-4F8E-AA8D-CD358BB77E91}" srcOrd="7" destOrd="0" presId="urn:microsoft.com/office/officeart/2005/8/layout/vList5"/>
    <dgm:cxn modelId="{F9C3F937-9AF7-483A-9E35-C9A79EBFBC5A}" type="presParOf" srcId="{DF5FB341-8129-485C-B8D0-5A544506D203}" destId="{EB98CE23-C756-48F8-A326-71D652702240}" srcOrd="8" destOrd="0" presId="urn:microsoft.com/office/officeart/2005/8/layout/vList5"/>
    <dgm:cxn modelId="{D04121E4-64AB-4536-9769-CB5D842018BD}" type="presParOf" srcId="{EB98CE23-C756-48F8-A326-71D652702240}" destId="{F2EA9AB9-53C0-4F60-A4E1-7A9C22D4E9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1A2785-3B86-4901-A63C-A8F2DB2E1D94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2AE3DB-3B06-4D28-937B-305B60CD0E9B}">
      <dgm:prSet custT="1"/>
      <dgm:spPr/>
      <dgm:t>
        <a:bodyPr/>
        <a:lstStyle/>
        <a:p>
          <a:pPr rtl="0"/>
          <a:r>
            <a:rPr lang="en-US" sz="2000" b="1" dirty="0">
              <a:latin typeface="+mj-lt"/>
            </a:rPr>
            <a:t>Trail Usage Survey</a:t>
          </a:r>
        </a:p>
        <a:p>
          <a:pPr rtl="0"/>
          <a:r>
            <a:rPr lang="en-US" sz="1800" dirty="0">
              <a:latin typeface="+mj-lt"/>
            </a:rPr>
            <a:t>Sept – Oct 2022</a:t>
          </a:r>
        </a:p>
      </dgm:t>
    </dgm:pt>
    <dgm:pt modelId="{9EDB3AC0-5B37-4628-9A10-112837E75287}" type="parTrans" cxnId="{C40D0B90-BAB8-4402-8D76-11A7205B9628}">
      <dgm:prSet/>
      <dgm:spPr/>
      <dgm:t>
        <a:bodyPr/>
        <a:lstStyle/>
        <a:p>
          <a:endParaRPr lang="en-US"/>
        </a:p>
      </dgm:t>
    </dgm:pt>
    <dgm:pt modelId="{720B4049-4B16-4E04-8953-9493EBBEFB03}" type="sibTrans" cxnId="{C40D0B90-BAB8-4402-8D76-11A7205B9628}">
      <dgm:prSet/>
      <dgm:spPr/>
      <dgm:t>
        <a:bodyPr/>
        <a:lstStyle/>
        <a:p>
          <a:endParaRPr lang="en-US"/>
        </a:p>
      </dgm:t>
    </dgm:pt>
    <dgm:pt modelId="{512CFB65-EF0B-41FC-8F1D-B684CBB2D2FE}">
      <dgm:prSet custT="1"/>
      <dgm:spPr/>
      <dgm:t>
        <a:bodyPr/>
        <a:lstStyle/>
        <a:p>
          <a:pPr rtl="0"/>
          <a:r>
            <a:rPr lang="en-US" sz="2000" b="1" dirty="0" err="1">
              <a:latin typeface="+mj-lt"/>
            </a:rPr>
            <a:t>Wikimap</a:t>
          </a:r>
          <a:endParaRPr lang="en-US" sz="2000" b="1" dirty="0">
            <a:latin typeface="+mj-lt"/>
          </a:endParaRPr>
        </a:p>
        <a:p>
          <a:pPr rtl="0"/>
          <a:r>
            <a:rPr lang="en-US" sz="1800" dirty="0">
              <a:latin typeface="+mj-lt"/>
            </a:rPr>
            <a:t>Sept – Oct 2022</a:t>
          </a:r>
        </a:p>
      </dgm:t>
    </dgm:pt>
    <dgm:pt modelId="{8C282EEE-64E7-4F84-996A-573AC270B894}" type="parTrans" cxnId="{7783C847-6CF5-4C19-A52B-6F22B6DAF8A3}">
      <dgm:prSet/>
      <dgm:spPr/>
      <dgm:t>
        <a:bodyPr/>
        <a:lstStyle/>
        <a:p>
          <a:endParaRPr lang="en-US"/>
        </a:p>
      </dgm:t>
    </dgm:pt>
    <dgm:pt modelId="{8508FCF9-7219-46FE-8A9A-06433E95BDF3}" type="sibTrans" cxnId="{7783C847-6CF5-4C19-A52B-6F22B6DAF8A3}">
      <dgm:prSet/>
      <dgm:spPr/>
      <dgm:t>
        <a:bodyPr/>
        <a:lstStyle/>
        <a:p>
          <a:endParaRPr lang="en-US"/>
        </a:p>
      </dgm:t>
    </dgm:pt>
    <dgm:pt modelId="{F8595CFE-E85A-4AE9-B09A-FAB596C957E4}">
      <dgm:prSet custT="1"/>
      <dgm:spPr/>
      <dgm:t>
        <a:bodyPr/>
        <a:lstStyle/>
        <a:p>
          <a:pPr rtl="0"/>
          <a:r>
            <a:rPr lang="en-US" sz="1800" b="1" dirty="0">
              <a:latin typeface="+mj-lt"/>
            </a:rPr>
            <a:t>Public Meeting #1</a:t>
          </a:r>
        </a:p>
        <a:p>
          <a:pPr rtl="0"/>
          <a:r>
            <a:rPr lang="en-US" sz="1800" dirty="0">
              <a:latin typeface="+mj-lt"/>
            </a:rPr>
            <a:t>Sept 29, 2022</a:t>
          </a:r>
        </a:p>
      </dgm:t>
    </dgm:pt>
    <dgm:pt modelId="{F54FD0D8-EB6B-47FA-8256-A3973C7F36E7}" type="parTrans" cxnId="{04C0F036-F3F4-4617-990F-F65CD3795341}">
      <dgm:prSet/>
      <dgm:spPr/>
      <dgm:t>
        <a:bodyPr/>
        <a:lstStyle/>
        <a:p>
          <a:endParaRPr lang="en-US"/>
        </a:p>
      </dgm:t>
    </dgm:pt>
    <dgm:pt modelId="{3EAD2777-EDA3-4A4C-89BB-0CAC5C8728AE}" type="sibTrans" cxnId="{04C0F036-F3F4-4617-990F-F65CD3795341}">
      <dgm:prSet/>
      <dgm:spPr/>
      <dgm:t>
        <a:bodyPr/>
        <a:lstStyle/>
        <a:p>
          <a:endParaRPr lang="en-US"/>
        </a:p>
      </dgm:t>
    </dgm:pt>
    <dgm:pt modelId="{B764490B-3204-4233-82F8-0DDE15F9E282}">
      <dgm:prSet custT="1"/>
      <dgm:spPr/>
      <dgm:t>
        <a:bodyPr/>
        <a:lstStyle/>
        <a:p>
          <a:pPr rtl="0"/>
          <a:r>
            <a:rPr lang="en-US" sz="1600" b="1" dirty="0">
              <a:latin typeface="+mj-lt"/>
            </a:rPr>
            <a:t>High School Presentation</a:t>
          </a:r>
        </a:p>
        <a:p>
          <a:pPr rtl="0"/>
          <a:r>
            <a:rPr lang="en-US" sz="1800" dirty="0">
              <a:latin typeface="+mj-lt"/>
            </a:rPr>
            <a:t>March 3, 2023</a:t>
          </a:r>
        </a:p>
      </dgm:t>
    </dgm:pt>
    <dgm:pt modelId="{94453016-152E-4E55-837F-655F58637D58}" type="parTrans" cxnId="{89CFE68B-59CD-4C4F-8AB4-FCA74CDE251D}">
      <dgm:prSet/>
      <dgm:spPr/>
      <dgm:t>
        <a:bodyPr/>
        <a:lstStyle/>
        <a:p>
          <a:endParaRPr lang="en-US"/>
        </a:p>
      </dgm:t>
    </dgm:pt>
    <dgm:pt modelId="{20F2D07D-2C43-42E2-B812-E948DAC8012C}" type="sibTrans" cxnId="{89CFE68B-59CD-4C4F-8AB4-FCA74CDE251D}">
      <dgm:prSet/>
      <dgm:spPr/>
      <dgm:t>
        <a:bodyPr/>
        <a:lstStyle/>
        <a:p>
          <a:endParaRPr lang="en-US"/>
        </a:p>
      </dgm:t>
    </dgm:pt>
    <dgm:pt modelId="{CFAA4FBF-D206-4DB3-A507-950EECE16106}">
      <dgm:prSet custT="1"/>
      <dgm:spPr/>
      <dgm:t>
        <a:bodyPr/>
        <a:lstStyle/>
        <a:p>
          <a:pPr rtl="0"/>
          <a:r>
            <a:rPr lang="en-US" sz="1600" b="1" dirty="0">
              <a:latin typeface="+mj-lt"/>
            </a:rPr>
            <a:t>Middle School Presentation</a:t>
          </a:r>
        </a:p>
        <a:p>
          <a:pPr rtl="0"/>
          <a:r>
            <a:rPr lang="en-US" sz="1800" dirty="0">
              <a:latin typeface="+mj-lt"/>
            </a:rPr>
            <a:t>March 2, 2023</a:t>
          </a:r>
        </a:p>
      </dgm:t>
    </dgm:pt>
    <dgm:pt modelId="{425F659B-2479-4FBA-8AC4-D402104CC51D}" type="parTrans" cxnId="{1BD91D79-8597-4316-9C0D-00D95090DF71}">
      <dgm:prSet/>
      <dgm:spPr/>
      <dgm:t>
        <a:bodyPr/>
        <a:lstStyle/>
        <a:p>
          <a:endParaRPr lang="en-US"/>
        </a:p>
      </dgm:t>
    </dgm:pt>
    <dgm:pt modelId="{8E6D0069-79AE-4DD2-85FC-F9026BD07174}" type="sibTrans" cxnId="{1BD91D79-8597-4316-9C0D-00D95090DF71}">
      <dgm:prSet/>
      <dgm:spPr/>
      <dgm:t>
        <a:bodyPr/>
        <a:lstStyle/>
        <a:p>
          <a:endParaRPr lang="en-US"/>
        </a:p>
      </dgm:t>
    </dgm:pt>
    <dgm:pt modelId="{8FA12573-41E5-445D-96EF-29999D89676A}">
      <dgm:prSet custT="1"/>
      <dgm:spPr/>
      <dgm:t>
        <a:bodyPr/>
        <a:lstStyle/>
        <a:p>
          <a:pPr rtl="0"/>
          <a:endParaRPr lang="en-US" sz="2400" dirty="0">
            <a:latin typeface="+mj-lt"/>
          </a:endParaRPr>
        </a:p>
      </dgm:t>
    </dgm:pt>
    <dgm:pt modelId="{EDF2DD7D-8A7F-4D18-9480-2F382BB4067A}" type="parTrans" cxnId="{65D4DF23-B4D8-4F36-9C74-6D75BFE6ECD3}">
      <dgm:prSet/>
      <dgm:spPr/>
      <dgm:t>
        <a:bodyPr/>
        <a:lstStyle/>
        <a:p>
          <a:endParaRPr lang="en-US"/>
        </a:p>
      </dgm:t>
    </dgm:pt>
    <dgm:pt modelId="{7BDB96BC-9E71-44EE-BDB7-8DAEA16E5D37}" type="sibTrans" cxnId="{65D4DF23-B4D8-4F36-9C74-6D75BFE6ECD3}">
      <dgm:prSet/>
      <dgm:spPr/>
      <dgm:t>
        <a:bodyPr/>
        <a:lstStyle/>
        <a:p>
          <a:endParaRPr lang="en-US"/>
        </a:p>
      </dgm:t>
    </dgm:pt>
    <dgm:pt modelId="{8F55EB1C-A620-44D5-8ACC-F900DBB2E665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728 respondents</a:t>
          </a:r>
        </a:p>
      </dgm:t>
    </dgm:pt>
    <dgm:pt modelId="{76103494-1521-4794-8BFA-8DAF5EA8472F}" type="parTrans" cxnId="{816AF974-55BA-4173-AA09-AFAB93863D65}">
      <dgm:prSet/>
      <dgm:spPr/>
      <dgm:t>
        <a:bodyPr/>
        <a:lstStyle/>
        <a:p>
          <a:endParaRPr lang="en-US"/>
        </a:p>
      </dgm:t>
    </dgm:pt>
    <dgm:pt modelId="{BDB00C51-D329-4A16-80FE-9A0B2316C067}" type="sibTrans" cxnId="{816AF974-55BA-4173-AA09-AFAB93863D65}">
      <dgm:prSet/>
      <dgm:spPr/>
      <dgm:t>
        <a:bodyPr/>
        <a:lstStyle/>
        <a:p>
          <a:endParaRPr lang="en-US"/>
        </a:p>
      </dgm:t>
    </dgm:pt>
    <dgm:pt modelId="{1CF2031D-2475-4617-9CE8-FCA009472B39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49 individuals</a:t>
          </a:r>
        </a:p>
      </dgm:t>
    </dgm:pt>
    <dgm:pt modelId="{56FFAD71-D351-43F9-8C5A-B52B7015F1B0}" type="parTrans" cxnId="{74696E6D-5FCB-4A3B-8974-E608AA35DFB8}">
      <dgm:prSet/>
      <dgm:spPr/>
      <dgm:t>
        <a:bodyPr/>
        <a:lstStyle/>
        <a:p>
          <a:endParaRPr lang="en-US"/>
        </a:p>
      </dgm:t>
    </dgm:pt>
    <dgm:pt modelId="{9D7632C6-1DDD-4D98-9EBA-580191CA15BC}" type="sibTrans" cxnId="{74696E6D-5FCB-4A3B-8974-E608AA35DFB8}">
      <dgm:prSet/>
      <dgm:spPr/>
      <dgm:t>
        <a:bodyPr/>
        <a:lstStyle/>
        <a:p>
          <a:endParaRPr lang="en-US"/>
        </a:p>
      </dgm:t>
    </dgm:pt>
    <dgm:pt modelId="{55939F30-B2FD-432D-AD1C-5023CC14A4F4}">
      <dgm:prSet custT="1"/>
      <dgm:spPr/>
      <dgm:t>
        <a:bodyPr/>
        <a:lstStyle/>
        <a:p>
          <a:pPr rtl="0"/>
          <a:endParaRPr lang="en-US" sz="1800" dirty="0">
            <a:latin typeface="+mj-lt"/>
          </a:endParaRPr>
        </a:p>
      </dgm:t>
    </dgm:pt>
    <dgm:pt modelId="{C5B650F9-DC6F-4C0D-9418-493AE715D4E3}" type="parTrans" cxnId="{7DE4AA15-1A09-4017-B396-0216CAE32086}">
      <dgm:prSet/>
      <dgm:spPr/>
      <dgm:t>
        <a:bodyPr/>
        <a:lstStyle/>
        <a:p>
          <a:endParaRPr lang="en-US"/>
        </a:p>
      </dgm:t>
    </dgm:pt>
    <dgm:pt modelId="{AD687E85-3AD0-4E02-B2A4-F6BF13A81343}" type="sibTrans" cxnId="{7DE4AA15-1A09-4017-B396-0216CAE32086}">
      <dgm:prSet/>
      <dgm:spPr/>
      <dgm:t>
        <a:bodyPr/>
        <a:lstStyle/>
        <a:p>
          <a:endParaRPr lang="en-US"/>
        </a:p>
      </dgm:t>
    </dgm:pt>
    <dgm:pt modelId="{0BAFBFD1-D9D0-41CB-BB29-3729F1EDE833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54 individuals</a:t>
          </a:r>
        </a:p>
      </dgm:t>
    </dgm:pt>
    <dgm:pt modelId="{2AF6CC80-BDFD-4BBB-B468-DCD6FF6F7A7C}" type="parTrans" cxnId="{02C501A0-4AEA-4B1C-93E6-3D182518C5B5}">
      <dgm:prSet/>
      <dgm:spPr/>
      <dgm:t>
        <a:bodyPr/>
        <a:lstStyle/>
        <a:p>
          <a:endParaRPr lang="en-US"/>
        </a:p>
      </dgm:t>
    </dgm:pt>
    <dgm:pt modelId="{1A1D9FCA-022D-42FA-B56F-6EE001928D77}" type="sibTrans" cxnId="{02C501A0-4AEA-4B1C-93E6-3D182518C5B5}">
      <dgm:prSet/>
      <dgm:spPr/>
      <dgm:t>
        <a:bodyPr/>
        <a:lstStyle/>
        <a:p>
          <a:endParaRPr lang="en-US"/>
        </a:p>
      </dgm:t>
    </dgm:pt>
    <dgm:pt modelId="{316D79F0-FD50-49C4-8373-5D72804B9872}">
      <dgm:prSet custT="1"/>
      <dgm:spPr/>
      <dgm:t>
        <a:bodyPr/>
        <a:lstStyle/>
        <a:p>
          <a:pPr rtl="0"/>
          <a:endParaRPr lang="en-US" sz="1800" dirty="0">
            <a:latin typeface="+mj-lt"/>
          </a:endParaRPr>
        </a:p>
      </dgm:t>
    </dgm:pt>
    <dgm:pt modelId="{E95B522C-E56D-4FFA-BE85-CE60E471F641}" type="parTrans" cxnId="{6BE4C6D7-DE8D-4F77-9EEE-EF85224C54B0}">
      <dgm:prSet/>
      <dgm:spPr/>
      <dgm:t>
        <a:bodyPr/>
        <a:lstStyle/>
        <a:p>
          <a:endParaRPr lang="en-US"/>
        </a:p>
      </dgm:t>
    </dgm:pt>
    <dgm:pt modelId="{E2899ABB-BE39-4654-90BE-FE8F695D8C16}" type="sibTrans" cxnId="{6BE4C6D7-DE8D-4F77-9EEE-EF85224C54B0}">
      <dgm:prSet/>
      <dgm:spPr/>
      <dgm:t>
        <a:bodyPr/>
        <a:lstStyle/>
        <a:p>
          <a:endParaRPr lang="en-US"/>
        </a:p>
      </dgm:t>
    </dgm:pt>
    <dgm:pt modelId="{054B7A28-B1C9-4523-B00B-0E7C7504588F}">
      <dgm:prSet custT="1"/>
      <dgm:spPr/>
      <dgm:t>
        <a:bodyPr/>
        <a:lstStyle/>
        <a:p>
          <a:pPr rtl="0"/>
          <a:endParaRPr lang="en-US" sz="1800" dirty="0">
            <a:latin typeface="+mj-lt"/>
          </a:endParaRPr>
        </a:p>
      </dgm:t>
    </dgm:pt>
    <dgm:pt modelId="{6146F17D-0BB2-4E79-90DC-E5A92FFD187A}" type="parTrans" cxnId="{9DCA485D-0121-4B2C-B0E0-722997E8F20E}">
      <dgm:prSet/>
      <dgm:spPr/>
      <dgm:t>
        <a:bodyPr/>
        <a:lstStyle/>
        <a:p>
          <a:endParaRPr lang="en-US"/>
        </a:p>
      </dgm:t>
    </dgm:pt>
    <dgm:pt modelId="{09D0951E-F0A6-476E-8EE9-6FD86DF2223A}" type="sibTrans" cxnId="{9DCA485D-0121-4B2C-B0E0-722997E8F20E}">
      <dgm:prSet/>
      <dgm:spPr/>
      <dgm:t>
        <a:bodyPr/>
        <a:lstStyle/>
        <a:p>
          <a:endParaRPr lang="en-US"/>
        </a:p>
      </dgm:t>
    </dgm:pt>
    <dgm:pt modelId="{F6E45C5C-B2A3-4774-846C-BF1E1FD5E446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31 students</a:t>
          </a:r>
        </a:p>
      </dgm:t>
    </dgm:pt>
    <dgm:pt modelId="{A701E2CB-97F1-4BE8-8969-489DDC83C6A0}" type="parTrans" cxnId="{A4A72F9F-BCC0-45A4-B032-0C83F0C88316}">
      <dgm:prSet/>
      <dgm:spPr/>
      <dgm:t>
        <a:bodyPr/>
        <a:lstStyle/>
        <a:p>
          <a:endParaRPr lang="en-US"/>
        </a:p>
      </dgm:t>
    </dgm:pt>
    <dgm:pt modelId="{3FA0779D-99B1-4059-BD74-4CED27B9E57A}" type="sibTrans" cxnId="{A4A72F9F-BCC0-45A4-B032-0C83F0C88316}">
      <dgm:prSet/>
      <dgm:spPr/>
      <dgm:t>
        <a:bodyPr/>
        <a:lstStyle/>
        <a:p>
          <a:endParaRPr lang="en-US"/>
        </a:p>
      </dgm:t>
    </dgm:pt>
    <dgm:pt modelId="{D63A41E7-D4F0-49B6-BD04-3DA19F8CE481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21 students</a:t>
          </a:r>
        </a:p>
      </dgm:t>
    </dgm:pt>
    <dgm:pt modelId="{83470ECC-37CE-4106-AD0A-343058D4ACE5}" type="parTrans" cxnId="{BFA7779E-6E15-476E-A18D-6F35F280C1A7}">
      <dgm:prSet/>
      <dgm:spPr/>
      <dgm:t>
        <a:bodyPr/>
        <a:lstStyle/>
        <a:p>
          <a:endParaRPr lang="en-US"/>
        </a:p>
      </dgm:t>
    </dgm:pt>
    <dgm:pt modelId="{B60D9DC2-F969-4780-AD62-851A67485A10}" type="sibTrans" cxnId="{BFA7779E-6E15-476E-A18D-6F35F280C1A7}">
      <dgm:prSet/>
      <dgm:spPr/>
      <dgm:t>
        <a:bodyPr/>
        <a:lstStyle/>
        <a:p>
          <a:endParaRPr lang="en-US"/>
        </a:p>
      </dgm:t>
    </dgm:pt>
    <dgm:pt modelId="{6B6C574E-F0D5-4DD9-B058-5B3DBDD3050A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Approx. 9% of households</a:t>
          </a:r>
        </a:p>
      </dgm:t>
    </dgm:pt>
    <dgm:pt modelId="{A1E940C0-E523-4313-A88D-49F4EAD576A9}" type="parTrans" cxnId="{39A1C04A-D634-4D61-BCA4-6392EAAE0F3D}">
      <dgm:prSet/>
      <dgm:spPr/>
      <dgm:t>
        <a:bodyPr/>
        <a:lstStyle/>
        <a:p>
          <a:endParaRPr lang="en-US"/>
        </a:p>
      </dgm:t>
    </dgm:pt>
    <dgm:pt modelId="{E3BDC1DA-DF83-42A4-B98B-B2146192CB41}" type="sibTrans" cxnId="{39A1C04A-D634-4D61-BCA4-6392EAAE0F3D}">
      <dgm:prSet/>
      <dgm:spPr/>
      <dgm:t>
        <a:bodyPr/>
        <a:lstStyle/>
        <a:p>
          <a:endParaRPr lang="en-US"/>
        </a:p>
      </dgm:t>
    </dgm:pt>
    <dgm:pt modelId="{1F5DC4F6-4CB7-4186-AACC-4C8C711C9331}">
      <dgm:prSet custT="1"/>
      <dgm:spPr/>
      <dgm:t>
        <a:bodyPr/>
        <a:lstStyle/>
        <a:p>
          <a:pPr rtl="0"/>
          <a:endParaRPr lang="en-US" sz="1800" dirty="0">
            <a:latin typeface="+mj-lt"/>
          </a:endParaRPr>
        </a:p>
      </dgm:t>
    </dgm:pt>
    <dgm:pt modelId="{FE7D9A84-2B30-4C2F-B2DE-42FE0324739A}" type="parTrans" cxnId="{1EF30049-4A1A-41DA-AB8C-F1C97A22F3F4}">
      <dgm:prSet/>
      <dgm:spPr/>
      <dgm:t>
        <a:bodyPr/>
        <a:lstStyle/>
        <a:p>
          <a:endParaRPr lang="en-US"/>
        </a:p>
      </dgm:t>
    </dgm:pt>
    <dgm:pt modelId="{6D1EBB0A-711D-47E7-818A-DD33B89FEB87}" type="sibTrans" cxnId="{1EF30049-4A1A-41DA-AB8C-F1C97A22F3F4}">
      <dgm:prSet/>
      <dgm:spPr/>
      <dgm:t>
        <a:bodyPr/>
        <a:lstStyle/>
        <a:p>
          <a:endParaRPr lang="en-US"/>
        </a:p>
      </dgm:t>
    </dgm:pt>
    <dgm:pt modelId="{FBCB8EDB-0D7D-417A-8C5F-D102B2071C36}">
      <dgm:prSet custT="1"/>
      <dgm:spPr/>
      <dgm:t>
        <a:bodyPr/>
        <a:lstStyle/>
        <a:p>
          <a:pPr rtl="0">
            <a:spcAft>
              <a:spcPts val="1200"/>
            </a:spcAft>
          </a:pPr>
          <a:r>
            <a:rPr lang="en-US" sz="2000" b="1" dirty="0">
              <a:latin typeface="+mj-lt"/>
            </a:rPr>
            <a:t>Public Meeting #2</a:t>
          </a:r>
        </a:p>
        <a:p>
          <a:pPr rtl="0">
            <a:spcAft>
              <a:spcPts val="1200"/>
            </a:spcAft>
          </a:pPr>
          <a:r>
            <a:rPr lang="en-US" sz="1800" dirty="0">
              <a:latin typeface="+mj-lt"/>
            </a:rPr>
            <a:t>March 13, 2023</a:t>
          </a:r>
          <a:endParaRPr lang="en-US" sz="1800" b="0" dirty="0">
            <a:latin typeface="+mj-lt"/>
          </a:endParaRPr>
        </a:p>
      </dgm:t>
    </dgm:pt>
    <dgm:pt modelId="{0796EDF2-6407-4E70-8C6B-ABCBC28B4E14}" type="parTrans" cxnId="{92A7E772-ACBD-4466-9C7B-1B3D92AFAF8D}">
      <dgm:prSet/>
      <dgm:spPr/>
      <dgm:t>
        <a:bodyPr/>
        <a:lstStyle/>
        <a:p>
          <a:endParaRPr lang="en-US"/>
        </a:p>
      </dgm:t>
    </dgm:pt>
    <dgm:pt modelId="{8FF20457-65AB-4328-A3ED-5EF0AAC984E8}" type="sibTrans" cxnId="{92A7E772-ACBD-4466-9C7B-1B3D92AFAF8D}">
      <dgm:prSet/>
      <dgm:spPr/>
      <dgm:t>
        <a:bodyPr/>
        <a:lstStyle/>
        <a:p>
          <a:endParaRPr lang="en-US"/>
        </a:p>
      </dgm:t>
    </dgm:pt>
    <dgm:pt modelId="{C05FF685-3AC1-4EA2-96A2-506FA612F5DD}">
      <dgm:prSet custT="1"/>
      <dgm:spPr/>
      <dgm:t>
        <a:bodyPr/>
        <a:lstStyle/>
        <a:p>
          <a:pPr rtl="0"/>
          <a:r>
            <a:rPr lang="en-US" sz="1800" dirty="0">
              <a:latin typeface="+mj-lt"/>
            </a:rPr>
            <a:t>74 individuals</a:t>
          </a:r>
        </a:p>
      </dgm:t>
    </dgm:pt>
    <dgm:pt modelId="{CF69AA23-E0CE-4E9E-88E3-3E8314207FB9}" type="parTrans" cxnId="{7E7F2C7D-7457-47C8-874C-00937B9CFE39}">
      <dgm:prSet/>
      <dgm:spPr/>
      <dgm:t>
        <a:bodyPr/>
        <a:lstStyle/>
        <a:p>
          <a:endParaRPr lang="en-US"/>
        </a:p>
      </dgm:t>
    </dgm:pt>
    <dgm:pt modelId="{BD7FC2AC-652F-4E0B-BA20-2C631E773A83}" type="sibTrans" cxnId="{7E7F2C7D-7457-47C8-874C-00937B9CFE39}">
      <dgm:prSet/>
      <dgm:spPr/>
      <dgm:t>
        <a:bodyPr/>
        <a:lstStyle/>
        <a:p>
          <a:endParaRPr lang="en-US"/>
        </a:p>
      </dgm:t>
    </dgm:pt>
    <dgm:pt modelId="{9906F8AB-3556-4D08-8658-F4A89CACFFAE}">
      <dgm:prSet custT="1"/>
      <dgm:spPr/>
      <dgm:t>
        <a:bodyPr/>
        <a:lstStyle/>
        <a:p>
          <a:pPr rtl="0"/>
          <a:endParaRPr lang="en-US" sz="1400" dirty="0">
            <a:latin typeface="+mj-lt"/>
          </a:endParaRPr>
        </a:p>
      </dgm:t>
    </dgm:pt>
    <dgm:pt modelId="{A84E8C60-636A-4DF2-85BC-D88F81667CEA}" type="parTrans" cxnId="{D9C60545-DADA-4ACF-BAF2-C4FF18BFF367}">
      <dgm:prSet/>
      <dgm:spPr/>
      <dgm:t>
        <a:bodyPr/>
        <a:lstStyle/>
        <a:p>
          <a:endParaRPr lang="en-US"/>
        </a:p>
      </dgm:t>
    </dgm:pt>
    <dgm:pt modelId="{AA1658F2-54C3-4B45-950E-9E9A3B81D9CD}" type="sibTrans" cxnId="{D9C60545-DADA-4ACF-BAF2-C4FF18BFF367}">
      <dgm:prSet/>
      <dgm:spPr/>
      <dgm:t>
        <a:bodyPr/>
        <a:lstStyle/>
        <a:p>
          <a:endParaRPr lang="en-US"/>
        </a:p>
      </dgm:t>
    </dgm:pt>
    <dgm:pt modelId="{366C19E0-76B9-436F-A425-B4F904F63C94}" type="pres">
      <dgm:prSet presAssocID="{EF1A2785-3B86-4901-A63C-A8F2DB2E1D9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C2F50328-1C5B-4B7C-AA23-A170E139BB0F}" type="pres">
      <dgm:prSet presAssocID="{FBCB8EDB-0D7D-417A-8C5F-D102B2071C36}" presName="Accent6" presStyleCnt="0"/>
      <dgm:spPr/>
    </dgm:pt>
    <dgm:pt modelId="{85D65148-F360-4A5B-B077-FFCB11167D67}" type="pres">
      <dgm:prSet presAssocID="{FBCB8EDB-0D7D-417A-8C5F-D102B2071C36}" presName="Accent" presStyleLbl="node1" presStyleIdx="0" presStyleCnt="6"/>
      <dgm:spPr/>
    </dgm:pt>
    <dgm:pt modelId="{EB3CFB0F-6DA9-411F-96AC-B7E8F3B43D28}" type="pres">
      <dgm:prSet presAssocID="{FBCB8EDB-0D7D-417A-8C5F-D102B2071C36}" presName="ParentBackground6" presStyleCnt="0"/>
      <dgm:spPr/>
    </dgm:pt>
    <dgm:pt modelId="{DF7F1D85-12B8-4D99-A6CF-D182B34008A1}" type="pres">
      <dgm:prSet presAssocID="{FBCB8EDB-0D7D-417A-8C5F-D102B2071C36}" presName="ParentBackground" presStyleLbl="fgAcc1" presStyleIdx="0" presStyleCnt="6"/>
      <dgm:spPr/>
    </dgm:pt>
    <dgm:pt modelId="{865E17B5-C744-4FBF-9812-D2DCE60AA304}" type="pres">
      <dgm:prSet presAssocID="{FBCB8EDB-0D7D-417A-8C5F-D102B2071C36}" presName="Child6" presStyleLbl="revTx" presStyleIdx="0" presStyleCnt="6" custLinFactNeighborY="4949">
        <dgm:presLayoutVars>
          <dgm:chMax val="0"/>
          <dgm:chPref val="0"/>
          <dgm:bulletEnabled val="1"/>
        </dgm:presLayoutVars>
      </dgm:prSet>
      <dgm:spPr/>
    </dgm:pt>
    <dgm:pt modelId="{9951EEA7-BCED-4277-8C78-2BC981DF14D3}" type="pres">
      <dgm:prSet presAssocID="{FBCB8EDB-0D7D-417A-8C5F-D102B2071C36}" presName="Parent6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64A64FF2-FDFB-45CF-81AB-696449139F65}" type="pres">
      <dgm:prSet presAssocID="{B764490B-3204-4233-82F8-0DDE15F9E282}" presName="Accent5" presStyleCnt="0"/>
      <dgm:spPr/>
    </dgm:pt>
    <dgm:pt modelId="{F2A4556E-AD5B-43DF-894B-55C77EFF2DC7}" type="pres">
      <dgm:prSet presAssocID="{B764490B-3204-4233-82F8-0DDE15F9E282}" presName="Accent" presStyleLbl="node1" presStyleIdx="1" presStyleCnt="6"/>
      <dgm:spPr/>
    </dgm:pt>
    <dgm:pt modelId="{D2E37DD9-2982-4495-BD7F-4AE7AA7FFB4D}" type="pres">
      <dgm:prSet presAssocID="{B764490B-3204-4233-82F8-0DDE15F9E282}" presName="ParentBackground5" presStyleCnt="0"/>
      <dgm:spPr/>
    </dgm:pt>
    <dgm:pt modelId="{AD777753-817C-4B8C-9F21-489058B39168}" type="pres">
      <dgm:prSet presAssocID="{B764490B-3204-4233-82F8-0DDE15F9E282}" presName="ParentBackground" presStyleLbl="fgAcc1" presStyleIdx="1" presStyleCnt="6"/>
      <dgm:spPr/>
    </dgm:pt>
    <dgm:pt modelId="{A4530E42-EC48-4BDF-BBE7-9E29453087D1}" type="pres">
      <dgm:prSet presAssocID="{B764490B-3204-4233-82F8-0DDE15F9E282}" presName="Child5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4B27E67B-02DC-4E49-A396-F812E4B115B1}" type="pres">
      <dgm:prSet presAssocID="{B764490B-3204-4233-82F8-0DDE15F9E282}" presName="Parent5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C692D4EB-D082-4ACC-B695-81E0F54DDDD3}" type="pres">
      <dgm:prSet presAssocID="{CFAA4FBF-D206-4DB3-A507-950EECE16106}" presName="Accent4" presStyleCnt="0"/>
      <dgm:spPr/>
    </dgm:pt>
    <dgm:pt modelId="{F36515B2-CEA7-4349-A627-AAE451BDC6F1}" type="pres">
      <dgm:prSet presAssocID="{CFAA4FBF-D206-4DB3-A507-950EECE16106}" presName="Accent" presStyleLbl="node1" presStyleIdx="2" presStyleCnt="6"/>
      <dgm:spPr/>
    </dgm:pt>
    <dgm:pt modelId="{CF3C60C2-8DFF-429F-93E6-1FD847B92718}" type="pres">
      <dgm:prSet presAssocID="{CFAA4FBF-D206-4DB3-A507-950EECE16106}" presName="ParentBackground4" presStyleCnt="0"/>
      <dgm:spPr/>
    </dgm:pt>
    <dgm:pt modelId="{B55D7AD2-8B18-4883-923E-679B99C8D021}" type="pres">
      <dgm:prSet presAssocID="{CFAA4FBF-D206-4DB3-A507-950EECE16106}" presName="ParentBackground" presStyleLbl="fgAcc1" presStyleIdx="2" presStyleCnt="6"/>
      <dgm:spPr/>
    </dgm:pt>
    <dgm:pt modelId="{41D5ED00-5582-4578-9AF4-19CB0F377814}" type="pres">
      <dgm:prSet presAssocID="{CFAA4FBF-D206-4DB3-A507-950EECE16106}" presName="Child4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B3144C51-F4C1-44AB-B853-F65FA24F7A8D}" type="pres">
      <dgm:prSet presAssocID="{CFAA4FBF-D206-4DB3-A507-950EECE16106}" presName="Parent4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0A024FE2-D46C-4E62-9A67-98537E619EA1}" type="pres">
      <dgm:prSet presAssocID="{F8595CFE-E85A-4AE9-B09A-FAB596C957E4}" presName="Accent3" presStyleCnt="0"/>
      <dgm:spPr/>
    </dgm:pt>
    <dgm:pt modelId="{FA312DCF-6265-4965-BD2B-5D78F6FDD0AE}" type="pres">
      <dgm:prSet presAssocID="{F8595CFE-E85A-4AE9-B09A-FAB596C957E4}" presName="Accent" presStyleLbl="node1" presStyleIdx="3" presStyleCnt="6"/>
      <dgm:spPr/>
    </dgm:pt>
    <dgm:pt modelId="{40080336-5D9D-4C08-B553-7E18366767F6}" type="pres">
      <dgm:prSet presAssocID="{F8595CFE-E85A-4AE9-B09A-FAB596C957E4}" presName="ParentBackground3" presStyleCnt="0"/>
      <dgm:spPr/>
    </dgm:pt>
    <dgm:pt modelId="{85E0C1D4-C038-427F-ABA0-9D4DBEEA6139}" type="pres">
      <dgm:prSet presAssocID="{F8595CFE-E85A-4AE9-B09A-FAB596C957E4}" presName="ParentBackground" presStyleLbl="fgAcc1" presStyleIdx="3" presStyleCnt="6"/>
      <dgm:spPr/>
    </dgm:pt>
    <dgm:pt modelId="{5BCBBA4D-BD91-4D10-B5DE-E4BF8DABE325}" type="pres">
      <dgm:prSet presAssocID="{F8595CFE-E85A-4AE9-B09A-FAB596C957E4}" presName="Child3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D31F234D-66A3-49BF-B428-A59319BB338A}" type="pres">
      <dgm:prSet presAssocID="{F8595CFE-E85A-4AE9-B09A-FAB596C957E4}" presName="Parent3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964EEB5E-3DD7-4339-B291-D970397D6CDC}" type="pres">
      <dgm:prSet presAssocID="{512CFB65-EF0B-41FC-8F1D-B684CBB2D2FE}" presName="Accent2" presStyleCnt="0"/>
      <dgm:spPr/>
    </dgm:pt>
    <dgm:pt modelId="{B538E4D5-12D4-4ACA-8DCA-7CCB2AA5E8CB}" type="pres">
      <dgm:prSet presAssocID="{512CFB65-EF0B-41FC-8F1D-B684CBB2D2FE}" presName="Accent" presStyleLbl="node1" presStyleIdx="4" presStyleCnt="6"/>
      <dgm:spPr/>
    </dgm:pt>
    <dgm:pt modelId="{DBBEC93D-35B3-4566-BF39-2C4411CD91C8}" type="pres">
      <dgm:prSet presAssocID="{512CFB65-EF0B-41FC-8F1D-B684CBB2D2FE}" presName="ParentBackground2" presStyleCnt="0"/>
      <dgm:spPr/>
    </dgm:pt>
    <dgm:pt modelId="{3526597E-ACA6-43B3-B027-62F17F24C9BF}" type="pres">
      <dgm:prSet presAssocID="{512CFB65-EF0B-41FC-8F1D-B684CBB2D2FE}" presName="ParentBackground" presStyleLbl="fgAcc1" presStyleIdx="4" presStyleCnt="6"/>
      <dgm:spPr/>
    </dgm:pt>
    <dgm:pt modelId="{3A6387AA-205B-4670-9C7B-ABB9A83EB4DB}" type="pres">
      <dgm:prSet presAssocID="{512CFB65-EF0B-41FC-8F1D-B684CBB2D2FE}" presName="Child2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BAE5BE88-0287-4190-94C8-F2BBCBC4818B}" type="pres">
      <dgm:prSet presAssocID="{512CFB65-EF0B-41FC-8F1D-B684CBB2D2FE}" presName="Parent2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04A7DB13-CA31-49B2-B21F-22E696706E27}" type="pres">
      <dgm:prSet presAssocID="{B12AE3DB-3B06-4D28-937B-305B60CD0E9B}" presName="Accent1" presStyleCnt="0"/>
      <dgm:spPr/>
    </dgm:pt>
    <dgm:pt modelId="{71391A5D-CA1B-4DC2-B6CE-2DAB26750120}" type="pres">
      <dgm:prSet presAssocID="{B12AE3DB-3B06-4D28-937B-305B60CD0E9B}" presName="Accent" presStyleLbl="node1" presStyleIdx="5" presStyleCnt="6"/>
      <dgm:spPr/>
    </dgm:pt>
    <dgm:pt modelId="{77CDB0C9-6918-49D7-AD40-53ED16AB7DA4}" type="pres">
      <dgm:prSet presAssocID="{B12AE3DB-3B06-4D28-937B-305B60CD0E9B}" presName="ParentBackground1" presStyleCnt="0"/>
      <dgm:spPr/>
    </dgm:pt>
    <dgm:pt modelId="{89B92865-099E-4C50-A020-E8B42A8F1790}" type="pres">
      <dgm:prSet presAssocID="{B12AE3DB-3B06-4D28-937B-305B60CD0E9B}" presName="ParentBackground" presStyleLbl="fgAcc1" presStyleIdx="5" presStyleCnt="6"/>
      <dgm:spPr/>
    </dgm:pt>
    <dgm:pt modelId="{8F8B4DE5-5EBE-4BEF-A44C-7C2A5DD1548B}" type="pres">
      <dgm:prSet presAssocID="{B12AE3DB-3B06-4D28-937B-305B60CD0E9B}" presName="Child1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D1419337-58CF-4B5F-8DD5-7B51D63913D8}" type="pres">
      <dgm:prSet presAssocID="{B12AE3DB-3B06-4D28-937B-305B60CD0E9B}" presName="Parent1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DF88F302-7961-4C65-B3C6-958A32D48D9A}" type="presOf" srcId="{8F55EB1C-A620-44D5-8ACC-F900DBB2E665}" destId="{8F8B4DE5-5EBE-4BEF-A44C-7C2A5DD1548B}" srcOrd="0" destOrd="1" presId="urn:microsoft.com/office/officeart/2011/layout/CircleProcess"/>
    <dgm:cxn modelId="{B1CF0B0A-AFE5-4917-8C7B-9C72F4AD21D9}" type="presOf" srcId="{D63A41E7-D4F0-49B6-BD04-3DA19F8CE481}" destId="{A4530E42-EC48-4BDF-BBE7-9E29453087D1}" srcOrd="0" destOrd="1" presId="urn:microsoft.com/office/officeart/2011/layout/CircleProcess"/>
    <dgm:cxn modelId="{7DE4AA15-1A09-4017-B396-0216CAE32086}" srcId="{512CFB65-EF0B-41FC-8F1D-B684CBB2D2FE}" destId="{55939F30-B2FD-432D-AD1C-5023CC14A4F4}" srcOrd="0" destOrd="0" parTransId="{C5B650F9-DC6F-4C0D-9418-493AE715D4E3}" sibTransId="{AD687E85-3AD0-4E02-B2A4-F6BF13A81343}"/>
    <dgm:cxn modelId="{E5A46A18-156C-4CE7-BD71-B45451ABFD09}" type="presOf" srcId="{F8595CFE-E85A-4AE9-B09A-FAB596C957E4}" destId="{D31F234D-66A3-49BF-B428-A59319BB338A}" srcOrd="1" destOrd="0" presId="urn:microsoft.com/office/officeart/2011/layout/CircleProcess"/>
    <dgm:cxn modelId="{EB750122-BA44-442C-92AF-9B22EB8AE928}" type="presOf" srcId="{1CF2031D-2475-4617-9CE8-FCA009472B39}" destId="{3A6387AA-205B-4670-9C7B-ABB9A83EB4DB}" srcOrd="0" destOrd="1" presId="urn:microsoft.com/office/officeart/2011/layout/CircleProcess"/>
    <dgm:cxn modelId="{65D4DF23-B4D8-4F36-9C74-6D75BFE6ECD3}" srcId="{B12AE3DB-3B06-4D28-937B-305B60CD0E9B}" destId="{8FA12573-41E5-445D-96EF-29999D89676A}" srcOrd="0" destOrd="0" parTransId="{EDF2DD7D-8A7F-4D18-9480-2F382BB4067A}" sibTransId="{7BDB96BC-9E71-44EE-BDB7-8DAEA16E5D37}"/>
    <dgm:cxn modelId="{F5C3A328-B63A-4FEE-A766-DA961F57DC7C}" type="presOf" srcId="{054B7A28-B1C9-4523-B00B-0E7C7504588F}" destId="{41D5ED00-5582-4578-9AF4-19CB0F377814}" srcOrd="0" destOrd="0" presId="urn:microsoft.com/office/officeart/2011/layout/CircleProcess"/>
    <dgm:cxn modelId="{9FDCB030-73B1-4004-A48B-55DE84DAD5E3}" type="presOf" srcId="{FBCB8EDB-0D7D-417A-8C5F-D102B2071C36}" destId="{DF7F1D85-12B8-4D99-A6CF-D182B34008A1}" srcOrd="0" destOrd="0" presId="urn:microsoft.com/office/officeart/2011/layout/CircleProcess"/>
    <dgm:cxn modelId="{C284A732-DBFE-404B-B0C4-EEE81105D2C5}" type="presOf" srcId="{CFAA4FBF-D206-4DB3-A507-950EECE16106}" destId="{B3144C51-F4C1-44AB-B853-F65FA24F7A8D}" srcOrd="1" destOrd="0" presId="urn:microsoft.com/office/officeart/2011/layout/CircleProcess"/>
    <dgm:cxn modelId="{04C0F036-F3F4-4617-990F-F65CD3795341}" srcId="{EF1A2785-3B86-4901-A63C-A8F2DB2E1D94}" destId="{F8595CFE-E85A-4AE9-B09A-FAB596C957E4}" srcOrd="2" destOrd="0" parTransId="{F54FD0D8-EB6B-47FA-8256-A3973C7F36E7}" sibTransId="{3EAD2777-EDA3-4A4C-89BB-0CAC5C8728AE}"/>
    <dgm:cxn modelId="{9DCA485D-0121-4B2C-B0E0-722997E8F20E}" srcId="{CFAA4FBF-D206-4DB3-A507-950EECE16106}" destId="{054B7A28-B1C9-4523-B00B-0E7C7504588F}" srcOrd="0" destOrd="0" parTransId="{6146F17D-0BB2-4E79-90DC-E5A92FFD187A}" sibTransId="{09D0951E-F0A6-476E-8EE9-6FD86DF2223A}"/>
    <dgm:cxn modelId="{D9C60545-DADA-4ACF-BAF2-C4FF18BFF367}" srcId="{FBCB8EDB-0D7D-417A-8C5F-D102B2071C36}" destId="{9906F8AB-3556-4D08-8658-F4A89CACFFAE}" srcOrd="0" destOrd="0" parTransId="{A84E8C60-636A-4DF2-85BC-D88F81667CEA}" sibTransId="{AA1658F2-54C3-4B45-950E-9E9A3B81D9CD}"/>
    <dgm:cxn modelId="{8B123145-41DA-4B55-8A2F-60D25BC61F5D}" type="presOf" srcId="{1F5DC4F6-4CB7-4186-AACC-4C8C711C9331}" destId="{A4530E42-EC48-4BDF-BBE7-9E29453087D1}" srcOrd="0" destOrd="0" presId="urn:microsoft.com/office/officeart/2011/layout/CircleProcess"/>
    <dgm:cxn modelId="{7783C847-6CF5-4C19-A52B-6F22B6DAF8A3}" srcId="{EF1A2785-3B86-4901-A63C-A8F2DB2E1D94}" destId="{512CFB65-EF0B-41FC-8F1D-B684CBB2D2FE}" srcOrd="1" destOrd="0" parTransId="{8C282EEE-64E7-4F84-996A-573AC270B894}" sibTransId="{8508FCF9-7219-46FE-8A9A-06433E95BDF3}"/>
    <dgm:cxn modelId="{1EF30049-4A1A-41DA-AB8C-F1C97A22F3F4}" srcId="{B764490B-3204-4233-82F8-0DDE15F9E282}" destId="{1F5DC4F6-4CB7-4186-AACC-4C8C711C9331}" srcOrd="0" destOrd="0" parTransId="{FE7D9A84-2B30-4C2F-B2DE-42FE0324739A}" sibTransId="{6D1EBB0A-711D-47E7-818A-DD33B89FEB87}"/>
    <dgm:cxn modelId="{39A1C04A-D634-4D61-BCA4-6392EAAE0F3D}" srcId="{B12AE3DB-3B06-4D28-937B-305B60CD0E9B}" destId="{6B6C574E-F0D5-4DD9-B058-5B3DBDD3050A}" srcOrd="2" destOrd="0" parTransId="{A1E940C0-E523-4313-A88D-49F4EAD576A9}" sibTransId="{E3BDC1DA-DF83-42A4-B98B-B2146192CB41}"/>
    <dgm:cxn modelId="{74696E6D-5FCB-4A3B-8974-E608AA35DFB8}" srcId="{512CFB65-EF0B-41FC-8F1D-B684CBB2D2FE}" destId="{1CF2031D-2475-4617-9CE8-FCA009472B39}" srcOrd="1" destOrd="0" parTransId="{56FFAD71-D351-43F9-8C5A-B52B7015F1B0}" sibTransId="{9D7632C6-1DDD-4D98-9EBA-580191CA15BC}"/>
    <dgm:cxn modelId="{F71B296E-AE2D-4514-BC55-2F6AB5C9896D}" type="presOf" srcId="{B12AE3DB-3B06-4D28-937B-305B60CD0E9B}" destId="{D1419337-58CF-4B5F-8DD5-7B51D63913D8}" srcOrd="1" destOrd="0" presId="urn:microsoft.com/office/officeart/2011/layout/CircleProcess"/>
    <dgm:cxn modelId="{92A7E772-ACBD-4466-9C7B-1B3D92AFAF8D}" srcId="{EF1A2785-3B86-4901-A63C-A8F2DB2E1D94}" destId="{FBCB8EDB-0D7D-417A-8C5F-D102B2071C36}" srcOrd="5" destOrd="0" parTransId="{0796EDF2-6407-4E70-8C6B-ABCBC28B4E14}" sibTransId="{8FF20457-65AB-4328-A3ED-5EF0AAC984E8}"/>
    <dgm:cxn modelId="{816AF974-55BA-4173-AA09-AFAB93863D65}" srcId="{B12AE3DB-3B06-4D28-937B-305B60CD0E9B}" destId="{8F55EB1C-A620-44D5-8ACC-F900DBB2E665}" srcOrd="1" destOrd="0" parTransId="{76103494-1521-4794-8BFA-8DAF5EA8472F}" sibTransId="{BDB00C51-D329-4A16-80FE-9A0B2316C067}"/>
    <dgm:cxn modelId="{7C9DA857-A078-4EE0-8B4E-E630234B081E}" type="presOf" srcId="{B12AE3DB-3B06-4D28-937B-305B60CD0E9B}" destId="{89B92865-099E-4C50-A020-E8B42A8F1790}" srcOrd="0" destOrd="0" presId="urn:microsoft.com/office/officeart/2011/layout/CircleProcess"/>
    <dgm:cxn modelId="{76AF1778-0B02-46A7-A149-E47C740716E4}" type="presOf" srcId="{512CFB65-EF0B-41FC-8F1D-B684CBB2D2FE}" destId="{BAE5BE88-0287-4190-94C8-F2BBCBC4818B}" srcOrd="1" destOrd="0" presId="urn:microsoft.com/office/officeart/2011/layout/CircleProcess"/>
    <dgm:cxn modelId="{1BD91D79-8597-4316-9C0D-00D95090DF71}" srcId="{EF1A2785-3B86-4901-A63C-A8F2DB2E1D94}" destId="{CFAA4FBF-D206-4DB3-A507-950EECE16106}" srcOrd="3" destOrd="0" parTransId="{425F659B-2479-4FBA-8AC4-D402104CC51D}" sibTransId="{8E6D0069-79AE-4DD2-85FC-F9026BD07174}"/>
    <dgm:cxn modelId="{7E7F2C7D-7457-47C8-874C-00937B9CFE39}" srcId="{FBCB8EDB-0D7D-417A-8C5F-D102B2071C36}" destId="{C05FF685-3AC1-4EA2-96A2-506FA612F5DD}" srcOrd="1" destOrd="0" parTransId="{CF69AA23-E0CE-4E9E-88E3-3E8314207FB9}" sibTransId="{BD7FC2AC-652F-4E0B-BA20-2C631E773A83}"/>
    <dgm:cxn modelId="{BC028589-0098-498C-965C-E6463124F75E}" type="presOf" srcId="{B764490B-3204-4233-82F8-0DDE15F9E282}" destId="{AD777753-817C-4B8C-9F21-489058B39168}" srcOrd="0" destOrd="0" presId="urn:microsoft.com/office/officeart/2011/layout/CircleProcess"/>
    <dgm:cxn modelId="{89CFE68B-59CD-4C4F-8AB4-FCA74CDE251D}" srcId="{EF1A2785-3B86-4901-A63C-A8F2DB2E1D94}" destId="{B764490B-3204-4233-82F8-0DDE15F9E282}" srcOrd="4" destOrd="0" parTransId="{94453016-152E-4E55-837F-655F58637D58}" sibTransId="{20F2D07D-2C43-42E2-B812-E948DAC8012C}"/>
    <dgm:cxn modelId="{B4F2B88C-F967-4F75-A7CE-F3A3A6F4A942}" type="presOf" srcId="{B764490B-3204-4233-82F8-0DDE15F9E282}" destId="{4B27E67B-02DC-4E49-A396-F812E4B115B1}" srcOrd="1" destOrd="0" presId="urn:microsoft.com/office/officeart/2011/layout/CircleProcess"/>
    <dgm:cxn modelId="{C40D0B90-BAB8-4402-8D76-11A7205B9628}" srcId="{EF1A2785-3B86-4901-A63C-A8F2DB2E1D94}" destId="{B12AE3DB-3B06-4D28-937B-305B60CD0E9B}" srcOrd="0" destOrd="0" parTransId="{9EDB3AC0-5B37-4628-9A10-112837E75287}" sibTransId="{720B4049-4B16-4E04-8953-9493EBBEFB03}"/>
    <dgm:cxn modelId="{33AD8F93-CFCA-4734-B96F-F1082F0D4370}" type="presOf" srcId="{F8595CFE-E85A-4AE9-B09A-FAB596C957E4}" destId="{85E0C1D4-C038-427F-ABA0-9D4DBEEA6139}" srcOrd="0" destOrd="0" presId="urn:microsoft.com/office/officeart/2011/layout/CircleProcess"/>
    <dgm:cxn modelId="{00C6EB9B-1906-4EA4-905A-491365925722}" type="presOf" srcId="{8FA12573-41E5-445D-96EF-29999D89676A}" destId="{8F8B4DE5-5EBE-4BEF-A44C-7C2A5DD1548B}" srcOrd="0" destOrd="0" presId="urn:microsoft.com/office/officeart/2011/layout/CircleProcess"/>
    <dgm:cxn modelId="{BFA7779E-6E15-476E-A18D-6F35F280C1A7}" srcId="{B764490B-3204-4233-82F8-0DDE15F9E282}" destId="{D63A41E7-D4F0-49B6-BD04-3DA19F8CE481}" srcOrd="1" destOrd="0" parTransId="{83470ECC-37CE-4106-AD0A-343058D4ACE5}" sibTransId="{B60D9DC2-F969-4780-AD62-851A67485A10}"/>
    <dgm:cxn modelId="{A4A72F9F-BCC0-45A4-B032-0C83F0C88316}" srcId="{CFAA4FBF-D206-4DB3-A507-950EECE16106}" destId="{F6E45C5C-B2A3-4774-846C-BF1E1FD5E446}" srcOrd="1" destOrd="0" parTransId="{A701E2CB-97F1-4BE8-8969-489DDC83C6A0}" sibTransId="{3FA0779D-99B1-4059-BD74-4CED27B9E57A}"/>
    <dgm:cxn modelId="{02C501A0-4AEA-4B1C-93E6-3D182518C5B5}" srcId="{F8595CFE-E85A-4AE9-B09A-FAB596C957E4}" destId="{0BAFBFD1-D9D0-41CB-BB29-3729F1EDE833}" srcOrd="1" destOrd="0" parTransId="{2AF6CC80-BDFD-4BBB-B468-DCD6FF6F7A7C}" sibTransId="{1A1D9FCA-022D-42FA-B56F-6EE001928D77}"/>
    <dgm:cxn modelId="{7E4F52A0-F1B1-4C0E-9D37-3E2F1992985C}" type="presOf" srcId="{CFAA4FBF-D206-4DB3-A507-950EECE16106}" destId="{B55D7AD2-8B18-4883-923E-679B99C8D021}" srcOrd="0" destOrd="0" presId="urn:microsoft.com/office/officeart/2011/layout/CircleProcess"/>
    <dgm:cxn modelId="{BBCB73A1-0085-475A-AF42-CFDA7609264A}" type="presOf" srcId="{FBCB8EDB-0D7D-417A-8C5F-D102B2071C36}" destId="{9951EEA7-BCED-4277-8C78-2BC981DF14D3}" srcOrd="1" destOrd="0" presId="urn:microsoft.com/office/officeart/2011/layout/CircleProcess"/>
    <dgm:cxn modelId="{325DC4AF-FA5E-41D5-A0F4-24540E58E945}" type="presOf" srcId="{512CFB65-EF0B-41FC-8F1D-B684CBB2D2FE}" destId="{3526597E-ACA6-43B3-B027-62F17F24C9BF}" srcOrd="0" destOrd="0" presId="urn:microsoft.com/office/officeart/2011/layout/CircleProcess"/>
    <dgm:cxn modelId="{B87B50B5-B97E-4921-9B2F-A127AC5A3C8A}" type="presOf" srcId="{55939F30-B2FD-432D-AD1C-5023CC14A4F4}" destId="{3A6387AA-205B-4670-9C7B-ABB9A83EB4DB}" srcOrd="0" destOrd="0" presId="urn:microsoft.com/office/officeart/2011/layout/CircleProcess"/>
    <dgm:cxn modelId="{9215FBC4-DD26-47B7-92FE-4C078151FAD2}" type="presOf" srcId="{F6E45C5C-B2A3-4774-846C-BF1E1FD5E446}" destId="{41D5ED00-5582-4578-9AF4-19CB0F377814}" srcOrd="0" destOrd="1" presId="urn:microsoft.com/office/officeart/2011/layout/CircleProcess"/>
    <dgm:cxn modelId="{F2E82EC8-0D44-423E-B0B0-74DB145546CB}" type="presOf" srcId="{C05FF685-3AC1-4EA2-96A2-506FA612F5DD}" destId="{865E17B5-C744-4FBF-9812-D2DCE60AA304}" srcOrd="0" destOrd="1" presId="urn:microsoft.com/office/officeart/2011/layout/CircleProcess"/>
    <dgm:cxn modelId="{6BE4C6D7-DE8D-4F77-9EEE-EF85224C54B0}" srcId="{F8595CFE-E85A-4AE9-B09A-FAB596C957E4}" destId="{316D79F0-FD50-49C4-8373-5D72804B9872}" srcOrd="0" destOrd="0" parTransId="{E95B522C-E56D-4FFA-BE85-CE60E471F641}" sibTransId="{E2899ABB-BE39-4654-90BE-FE8F695D8C16}"/>
    <dgm:cxn modelId="{AB4B73E2-1023-4098-9320-79B73048911F}" type="presOf" srcId="{9906F8AB-3556-4D08-8658-F4A89CACFFAE}" destId="{865E17B5-C744-4FBF-9812-D2DCE60AA304}" srcOrd="0" destOrd="0" presId="urn:microsoft.com/office/officeart/2011/layout/CircleProcess"/>
    <dgm:cxn modelId="{239473E3-1D9D-4D79-8404-6A110C221740}" type="presOf" srcId="{0BAFBFD1-D9D0-41CB-BB29-3729F1EDE833}" destId="{5BCBBA4D-BD91-4D10-B5DE-E4BF8DABE325}" srcOrd="0" destOrd="1" presId="urn:microsoft.com/office/officeart/2011/layout/CircleProcess"/>
    <dgm:cxn modelId="{BC2B9AE4-95CA-42B9-A3E1-8AA7189AA973}" type="presOf" srcId="{6B6C574E-F0D5-4DD9-B058-5B3DBDD3050A}" destId="{8F8B4DE5-5EBE-4BEF-A44C-7C2A5DD1548B}" srcOrd="0" destOrd="2" presId="urn:microsoft.com/office/officeart/2011/layout/CircleProcess"/>
    <dgm:cxn modelId="{D8EF9FED-EA8B-42C2-A3D6-DCDC653501A5}" type="presOf" srcId="{316D79F0-FD50-49C4-8373-5D72804B9872}" destId="{5BCBBA4D-BD91-4D10-B5DE-E4BF8DABE325}" srcOrd="0" destOrd="0" presId="urn:microsoft.com/office/officeart/2011/layout/CircleProcess"/>
    <dgm:cxn modelId="{75884CF0-A6B8-4508-B1EC-FDEAEC3D4FAB}" type="presOf" srcId="{EF1A2785-3B86-4901-A63C-A8F2DB2E1D94}" destId="{366C19E0-76B9-436F-A425-B4F904F63C94}" srcOrd="0" destOrd="0" presId="urn:microsoft.com/office/officeart/2011/layout/CircleProcess"/>
    <dgm:cxn modelId="{FC8AC553-AED8-4E19-8713-5B5D3A2A0855}" type="presParOf" srcId="{366C19E0-76B9-436F-A425-B4F904F63C94}" destId="{C2F50328-1C5B-4B7C-AA23-A170E139BB0F}" srcOrd="0" destOrd="0" presId="urn:microsoft.com/office/officeart/2011/layout/CircleProcess"/>
    <dgm:cxn modelId="{BB410586-1756-4C43-B414-98242A705EFD}" type="presParOf" srcId="{C2F50328-1C5B-4B7C-AA23-A170E139BB0F}" destId="{85D65148-F360-4A5B-B077-FFCB11167D67}" srcOrd="0" destOrd="0" presId="urn:microsoft.com/office/officeart/2011/layout/CircleProcess"/>
    <dgm:cxn modelId="{8F5E6E9B-FEE8-41CF-B289-F33D66DA88EA}" type="presParOf" srcId="{366C19E0-76B9-436F-A425-B4F904F63C94}" destId="{EB3CFB0F-6DA9-411F-96AC-B7E8F3B43D28}" srcOrd="1" destOrd="0" presId="urn:microsoft.com/office/officeart/2011/layout/CircleProcess"/>
    <dgm:cxn modelId="{61659CF7-4BD6-4DF9-BA5E-85BD9FADBA38}" type="presParOf" srcId="{EB3CFB0F-6DA9-411F-96AC-B7E8F3B43D28}" destId="{DF7F1D85-12B8-4D99-A6CF-D182B34008A1}" srcOrd="0" destOrd="0" presId="urn:microsoft.com/office/officeart/2011/layout/CircleProcess"/>
    <dgm:cxn modelId="{D73C4B11-13F9-45DD-97B7-0015AD0AD3E3}" type="presParOf" srcId="{366C19E0-76B9-436F-A425-B4F904F63C94}" destId="{865E17B5-C744-4FBF-9812-D2DCE60AA304}" srcOrd="2" destOrd="0" presId="urn:microsoft.com/office/officeart/2011/layout/CircleProcess"/>
    <dgm:cxn modelId="{CA39DEEF-1228-4B09-B6F9-221AF02DB085}" type="presParOf" srcId="{366C19E0-76B9-436F-A425-B4F904F63C94}" destId="{9951EEA7-BCED-4277-8C78-2BC981DF14D3}" srcOrd="3" destOrd="0" presId="urn:microsoft.com/office/officeart/2011/layout/CircleProcess"/>
    <dgm:cxn modelId="{DDC5F971-0CEB-42CB-AF0F-584CBDDDBC17}" type="presParOf" srcId="{366C19E0-76B9-436F-A425-B4F904F63C94}" destId="{64A64FF2-FDFB-45CF-81AB-696449139F65}" srcOrd="4" destOrd="0" presId="urn:microsoft.com/office/officeart/2011/layout/CircleProcess"/>
    <dgm:cxn modelId="{05EBECB7-781B-4A10-8B01-03C03F842662}" type="presParOf" srcId="{64A64FF2-FDFB-45CF-81AB-696449139F65}" destId="{F2A4556E-AD5B-43DF-894B-55C77EFF2DC7}" srcOrd="0" destOrd="0" presId="urn:microsoft.com/office/officeart/2011/layout/CircleProcess"/>
    <dgm:cxn modelId="{47958948-D20E-402D-ABDB-4E6AB0856D12}" type="presParOf" srcId="{366C19E0-76B9-436F-A425-B4F904F63C94}" destId="{D2E37DD9-2982-4495-BD7F-4AE7AA7FFB4D}" srcOrd="5" destOrd="0" presId="urn:microsoft.com/office/officeart/2011/layout/CircleProcess"/>
    <dgm:cxn modelId="{F6DC9A2F-C5F1-44BB-BEFE-B08F5B55F980}" type="presParOf" srcId="{D2E37DD9-2982-4495-BD7F-4AE7AA7FFB4D}" destId="{AD777753-817C-4B8C-9F21-489058B39168}" srcOrd="0" destOrd="0" presId="urn:microsoft.com/office/officeart/2011/layout/CircleProcess"/>
    <dgm:cxn modelId="{95A8D8E3-C4EA-4E4D-8FAC-3C9C3786354A}" type="presParOf" srcId="{366C19E0-76B9-436F-A425-B4F904F63C94}" destId="{A4530E42-EC48-4BDF-BBE7-9E29453087D1}" srcOrd="6" destOrd="0" presId="urn:microsoft.com/office/officeart/2011/layout/CircleProcess"/>
    <dgm:cxn modelId="{A6704BBA-EABD-43F6-A319-B5F07A25FAF2}" type="presParOf" srcId="{366C19E0-76B9-436F-A425-B4F904F63C94}" destId="{4B27E67B-02DC-4E49-A396-F812E4B115B1}" srcOrd="7" destOrd="0" presId="urn:microsoft.com/office/officeart/2011/layout/CircleProcess"/>
    <dgm:cxn modelId="{25A02739-76B6-4861-87DD-2B674A946BEC}" type="presParOf" srcId="{366C19E0-76B9-436F-A425-B4F904F63C94}" destId="{C692D4EB-D082-4ACC-B695-81E0F54DDDD3}" srcOrd="8" destOrd="0" presId="urn:microsoft.com/office/officeart/2011/layout/CircleProcess"/>
    <dgm:cxn modelId="{F61E38C1-CF18-4DB3-A785-1D334AB54059}" type="presParOf" srcId="{C692D4EB-D082-4ACC-B695-81E0F54DDDD3}" destId="{F36515B2-CEA7-4349-A627-AAE451BDC6F1}" srcOrd="0" destOrd="0" presId="urn:microsoft.com/office/officeart/2011/layout/CircleProcess"/>
    <dgm:cxn modelId="{3BEB3653-CFCC-4F18-B0FE-31575FA76449}" type="presParOf" srcId="{366C19E0-76B9-436F-A425-B4F904F63C94}" destId="{CF3C60C2-8DFF-429F-93E6-1FD847B92718}" srcOrd="9" destOrd="0" presId="urn:microsoft.com/office/officeart/2011/layout/CircleProcess"/>
    <dgm:cxn modelId="{9380F9A7-90CB-45EF-B7A8-076EE75FA030}" type="presParOf" srcId="{CF3C60C2-8DFF-429F-93E6-1FD847B92718}" destId="{B55D7AD2-8B18-4883-923E-679B99C8D021}" srcOrd="0" destOrd="0" presId="urn:microsoft.com/office/officeart/2011/layout/CircleProcess"/>
    <dgm:cxn modelId="{1C383440-F641-40BA-8B3C-2E15331D9313}" type="presParOf" srcId="{366C19E0-76B9-436F-A425-B4F904F63C94}" destId="{41D5ED00-5582-4578-9AF4-19CB0F377814}" srcOrd="10" destOrd="0" presId="urn:microsoft.com/office/officeart/2011/layout/CircleProcess"/>
    <dgm:cxn modelId="{4D885A50-83B6-40F6-BA9A-DF9A9119942A}" type="presParOf" srcId="{366C19E0-76B9-436F-A425-B4F904F63C94}" destId="{B3144C51-F4C1-44AB-B853-F65FA24F7A8D}" srcOrd="11" destOrd="0" presId="urn:microsoft.com/office/officeart/2011/layout/CircleProcess"/>
    <dgm:cxn modelId="{34CCA211-2DCA-4C35-8785-FB89FB77C20A}" type="presParOf" srcId="{366C19E0-76B9-436F-A425-B4F904F63C94}" destId="{0A024FE2-D46C-4E62-9A67-98537E619EA1}" srcOrd="12" destOrd="0" presId="urn:microsoft.com/office/officeart/2011/layout/CircleProcess"/>
    <dgm:cxn modelId="{A254E4EE-7C88-49E9-98F0-F627797038AD}" type="presParOf" srcId="{0A024FE2-D46C-4E62-9A67-98537E619EA1}" destId="{FA312DCF-6265-4965-BD2B-5D78F6FDD0AE}" srcOrd="0" destOrd="0" presId="urn:microsoft.com/office/officeart/2011/layout/CircleProcess"/>
    <dgm:cxn modelId="{CDC1A4B9-3072-4CD1-BCF6-53F83722B33B}" type="presParOf" srcId="{366C19E0-76B9-436F-A425-B4F904F63C94}" destId="{40080336-5D9D-4C08-B553-7E18366767F6}" srcOrd="13" destOrd="0" presId="urn:microsoft.com/office/officeart/2011/layout/CircleProcess"/>
    <dgm:cxn modelId="{B21906EC-4B29-45D4-B6F0-9E673C2F10CD}" type="presParOf" srcId="{40080336-5D9D-4C08-B553-7E18366767F6}" destId="{85E0C1D4-C038-427F-ABA0-9D4DBEEA6139}" srcOrd="0" destOrd="0" presId="urn:microsoft.com/office/officeart/2011/layout/CircleProcess"/>
    <dgm:cxn modelId="{134FA14D-048E-4A38-8D77-6FE1B98170B6}" type="presParOf" srcId="{366C19E0-76B9-436F-A425-B4F904F63C94}" destId="{5BCBBA4D-BD91-4D10-B5DE-E4BF8DABE325}" srcOrd="14" destOrd="0" presId="urn:microsoft.com/office/officeart/2011/layout/CircleProcess"/>
    <dgm:cxn modelId="{52AEE897-57B4-4E27-9A0C-F3B353C60FBA}" type="presParOf" srcId="{366C19E0-76B9-436F-A425-B4F904F63C94}" destId="{D31F234D-66A3-49BF-B428-A59319BB338A}" srcOrd="15" destOrd="0" presId="urn:microsoft.com/office/officeart/2011/layout/CircleProcess"/>
    <dgm:cxn modelId="{BBC21291-4103-494F-BA55-469D6E8E4194}" type="presParOf" srcId="{366C19E0-76B9-436F-A425-B4F904F63C94}" destId="{964EEB5E-3DD7-4339-B291-D970397D6CDC}" srcOrd="16" destOrd="0" presId="urn:microsoft.com/office/officeart/2011/layout/CircleProcess"/>
    <dgm:cxn modelId="{37093AEC-52E0-4EE3-A211-70496FBDB967}" type="presParOf" srcId="{964EEB5E-3DD7-4339-B291-D970397D6CDC}" destId="{B538E4D5-12D4-4ACA-8DCA-7CCB2AA5E8CB}" srcOrd="0" destOrd="0" presId="urn:microsoft.com/office/officeart/2011/layout/CircleProcess"/>
    <dgm:cxn modelId="{8A4B757E-746C-42B2-A6B7-C336E96EC98A}" type="presParOf" srcId="{366C19E0-76B9-436F-A425-B4F904F63C94}" destId="{DBBEC93D-35B3-4566-BF39-2C4411CD91C8}" srcOrd="17" destOrd="0" presId="urn:microsoft.com/office/officeart/2011/layout/CircleProcess"/>
    <dgm:cxn modelId="{8908E10C-CC64-4C01-A3D0-D31A2B4364C0}" type="presParOf" srcId="{DBBEC93D-35B3-4566-BF39-2C4411CD91C8}" destId="{3526597E-ACA6-43B3-B027-62F17F24C9BF}" srcOrd="0" destOrd="0" presId="urn:microsoft.com/office/officeart/2011/layout/CircleProcess"/>
    <dgm:cxn modelId="{587A39D5-D717-4738-B83A-DFB58C6E4F97}" type="presParOf" srcId="{366C19E0-76B9-436F-A425-B4F904F63C94}" destId="{3A6387AA-205B-4670-9C7B-ABB9A83EB4DB}" srcOrd="18" destOrd="0" presId="urn:microsoft.com/office/officeart/2011/layout/CircleProcess"/>
    <dgm:cxn modelId="{2E45DCEE-0A0A-4A03-88DA-52A4106407DA}" type="presParOf" srcId="{366C19E0-76B9-436F-A425-B4F904F63C94}" destId="{BAE5BE88-0287-4190-94C8-F2BBCBC4818B}" srcOrd="19" destOrd="0" presId="urn:microsoft.com/office/officeart/2011/layout/CircleProcess"/>
    <dgm:cxn modelId="{DA700467-C5D0-4C35-9C1A-622E82C0C3FB}" type="presParOf" srcId="{366C19E0-76B9-436F-A425-B4F904F63C94}" destId="{04A7DB13-CA31-49B2-B21F-22E696706E27}" srcOrd="20" destOrd="0" presId="urn:microsoft.com/office/officeart/2011/layout/CircleProcess"/>
    <dgm:cxn modelId="{1AC13D35-0E4D-412A-B4E5-1518F17AC32B}" type="presParOf" srcId="{04A7DB13-CA31-49B2-B21F-22E696706E27}" destId="{71391A5D-CA1B-4DC2-B6CE-2DAB26750120}" srcOrd="0" destOrd="0" presId="urn:microsoft.com/office/officeart/2011/layout/CircleProcess"/>
    <dgm:cxn modelId="{C28E0C0C-C3DD-4A3B-9220-C9043D590C6F}" type="presParOf" srcId="{366C19E0-76B9-436F-A425-B4F904F63C94}" destId="{77CDB0C9-6918-49D7-AD40-53ED16AB7DA4}" srcOrd="21" destOrd="0" presId="urn:microsoft.com/office/officeart/2011/layout/CircleProcess"/>
    <dgm:cxn modelId="{5DBD878B-7853-498D-88B5-FC18FAEA5A5A}" type="presParOf" srcId="{77CDB0C9-6918-49D7-AD40-53ED16AB7DA4}" destId="{89B92865-099E-4C50-A020-E8B42A8F1790}" srcOrd="0" destOrd="0" presId="urn:microsoft.com/office/officeart/2011/layout/CircleProcess"/>
    <dgm:cxn modelId="{965F0024-E094-4F16-89F6-EDD06E87B6E8}" type="presParOf" srcId="{366C19E0-76B9-436F-A425-B4F904F63C94}" destId="{8F8B4DE5-5EBE-4BEF-A44C-7C2A5DD1548B}" srcOrd="22" destOrd="0" presId="urn:microsoft.com/office/officeart/2011/layout/CircleProcess"/>
    <dgm:cxn modelId="{A156A6C6-4FB5-4BED-940C-06951F391B9D}" type="presParOf" srcId="{366C19E0-76B9-436F-A425-B4F904F63C94}" destId="{D1419337-58CF-4B5F-8DD5-7B51D63913D8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70CCB-CF99-41AA-A805-9ECDE96D0272}">
      <dsp:nvSpPr>
        <dsp:cNvPr id="0" name=""/>
        <dsp:cNvSpPr/>
      </dsp:nvSpPr>
      <dsp:spPr>
        <a:xfrm>
          <a:off x="3364992" y="1912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Inventory of Existing Trails</a:t>
          </a:r>
        </a:p>
      </dsp:txBody>
      <dsp:txXfrm>
        <a:off x="3405805" y="42725"/>
        <a:ext cx="3703990" cy="754434"/>
      </dsp:txXfrm>
    </dsp:sp>
    <dsp:sp modelId="{BBB2C85B-1B06-4E13-BD38-AC73B35E9D2D}">
      <dsp:nvSpPr>
        <dsp:cNvPr id="0" name=""/>
        <dsp:cNvSpPr/>
      </dsp:nvSpPr>
      <dsp:spPr>
        <a:xfrm>
          <a:off x="3364992" y="879775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Gap Analysis</a:t>
          </a:r>
        </a:p>
      </dsp:txBody>
      <dsp:txXfrm>
        <a:off x="3405805" y="920588"/>
        <a:ext cx="3703990" cy="754434"/>
      </dsp:txXfrm>
    </dsp:sp>
    <dsp:sp modelId="{B99CDA88-B848-49AD-B11A-785A2CE15531}">
      <dsp:nvSpPr>
        <dsp:cNvPr id="0" name=""/>
        <dsp:cNvSpPr/>
      </dsp:nvSpPr>
      <dsp:spPr>
        <a:xfrm>
          <a:off x="3364992" y="1757638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List of Recommended Trail Improvements</a:t>
          </a:r>
        </a:p>
      </dsp:txBody>
      <dsp:txXfrm>
        <a:off x="3405805" y="1798451"/>
        <a:ext cx="3703990" cy="754434"/>
      </dsp:txXfrm>
    </dsp:sp>
    <dsp:sp modelId="{5FF2F2E5-7CE1-4FB1-813E-314BAFFA2B20}">
      <dsp:nvSpPr>
        <dsp:cNvPr id="0" name=""/>
        <dsp:cNvSpPr/>
      </dsp:nvSpPr>
      <dsp:spPr>
        <a:xfrm>
          <a:off x="3364992" y="2635502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Future Trails Map</a:t>
          </a:r>
        </a:p>
      </dsp:txBody>
      <dsp:txXfrm>
        <a:off x="3405805" y="2676315"/>
        <a:ext cx="3703990" cy="754434"/>
      </dsp:txXfrm>
    </dsp:sp>
    <dsp:sp modelId="{F2EA9AB9-53C0-4F60-A4E1-7A9C22D4E98B}">
      <dsp:nvSpPr>
        <dsp:cNvPr id="0" name=""/>
        <dsp:cNvSpPr/>
      </dsp:nvSpPr>
      <dsp:spPr>
        <a:xfrm>
          <a:off x="3364992" y="3513365"/>
          <a:ext cx="3785616" cy="83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Implementation Matrix</a:t>
          </a:r>
        </a:p>
      </dsp:txBody>
      <dsp:txXfrm>
        <a:off x="3405805" y="3554178"/>
        <a:ext cx="3703990" cy="754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65148-F360-4A5B-B077-FFCB11167D67}">
      <dsp:nvSpPr>
        <dsp:cNvPr id="0" name=""/>
        <dsp:cNvSpPr/>
      </dsp:nvSpPr>
      <dsp:spPr>
        <a:xfrm>
          <a:off x="10190770" y="1170328"/>
          <a:ext cx="1873051" cy="1872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F1D85-12B8-4D99-A6CF-D182B34008A1}">
      <dsp:nvSpPr>
        <dsp:cNvPr id="0" name=""/>
        <dsp:cNvSpPr/>
      </dsp:nvSpPr>
      <dsp:spPr>
        <a:xfrm>
          <a:off x="10253840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000" b="1" kern="1200" dirty="0">
              <a:latin typeface="+mj-lt"/>
            </a:rPr>
            <a:t>Public Meeting #2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kern="1200" dirty="0">
              <a:latin typeface="+mj-lt"/>
            </a:rPr>
            <a:t>March 13, 2023</a:t>
          </a:r>
          <a:endParaRPr lang="en-US" sz="1800" b="0" kern="1200" dirty="0">
            <a:latin typeface="+mj-lt"/>
          </a:endParaRPr>
        </a:p>
      </dsp:txBody>
      <dsp:txXfrm>
        <a:off x="10503739" y="1482498"/>
        <a:ext cx="1248304" cy="1248353"/>
      </dsp:txXfrm>
    </dsp:sp>
    <dsp:sp modelId="{865E17B5-C744-4FBF-9812-D2DCE60AA304}">
      <dsp:nvSpPr>
        <dsp:cNvPr id="0" name=""/>
        <dsp:cNvSpPr/>
      </dsp:nvSpPr>
      <dsp:spPr>
        <a:xfrm>
          <a:off x="10253840" y="3128330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74 individuals</a:t>
          </a:r>
        </a:p>
      </dsp:txBody>
      <dsp:txXfrm>
        <a:off x="10253840" y="3128330"/>
        <a:ext cx="1748101" cy="1026548"/>
      </dsp:txXfrm>
    </dsp:sp>
    <dsp:sp modelId="{F2A4556E-AD5B-43DF-894B-55C77EFF2DC7}">
      <dsp:nvSpPr>
        <dsp:cNvPr id="0" name=""/>
        <dsp:cNvSpPr/>
      </dsp:nvSpPr>
      <dsp:spPr>
        <a:xfrm rot="2700000">
          <a:off x="8255971" y="1170117"/>
          <a:ext cx="1872787" cy="187278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77753-817C-4B8C-9F21-489058B39168}">
      <dsp:nvSpPr>
        <dsp:cNvPr id="0" name=""/>
        <dsp:cNvSpPr/>
      </dsp:nvSpPr>
      <dsp:spPr>
        <a:xfrm>
          <a:off x="8318909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High School Presentation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March 3, 2023</a:t>
          </a:r>
        </a:p>
      </dsp:txBody>
      <dsp:txXfrm>
        <a:off x="8568808" y="1482498"/>
        <a:ext cx="1248304" cy="1248353"/>
      </dsp:txXfrm>
    </dsp:sp>
    <dsp:sp modelId="{A4530E42-EC48-4BDF-BBE7-9E29453087D1}">
      <dsp:nvSpPr>
        <dsp:cNvPr id="0" name=""/>
        <dsp:cNvSpPr/>
      </dsp:nvSpPr>
      <dsp:spPr>
        <a:xfrm>
          <a:off x="8318909" y="3077526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21 students</a:t>
          </a:r>
        </a:p>
      </dsp:txBody>
      <dsp:txXfrm>
        <a:off x="8318909" y="3077526"/>
        <a:ext cx="1748101" cy="1026548"/>
      </dsp:txXfrm>
    </dsp:sp>
    <dsp:sp modelId="{F36515B2-CEA7-4349-A627-AAE451BDC6F1}">
      <dsp:nvSpPr>
        <dsp:cNvPr id="0" name=""/>
        <dsp:cNvSpPr/>
      </dsp:nvSpPr>
      <dsp:spPr>
        <a:xfrm rot="2700000">
          <a:off x="6321040" y="1170117"/>
          <a:ext cx="1872787" cy="187278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D7AD2-8B18-4883-923E-679B99C8D021}">
      <dsp:nvSpPr>
        <dsp:cNvPr id="0" name=""/>
        <dsp:cNvSpPr/>
      </dsp:nvSpPr>
      <dsp:spPr>
        <a:xfrm>
          <a:off x="6383978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Middle School Presentation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March 2, 2023</a:t>
          </a:r>
        </a:p>
      </dsp:txBody>
      <dsp:txXfrm>
        <a:off x="6633877" y="1482498"/>
        <a:ext cx="1248304" cy="1248353"/>
      </dsp:txXfrm>
    </dsp:sp>
    <dsp:sp modelId="{41D5ED00-5582-4578-9AF4-19CB0F377814}">
      <dsp:nvSpPr>
        <dsp:cNvPr id="0" name=""/>
        <dsp:cNvSpPr/>
      </dsp:nvSpPr>
      <dsp:spPr>
        <a:xfrm>
          <a:off x="6383978" y="3077526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31 students</a:t>
          </a:r>
        </a:p>
      </dsp:txBody>
      <dsp:txXfrm>
        <a:off x="6383978" y="3077526"/>
        <a:ext cx="1748101" cy="1026548"/>
      </dsp:txXfrm>
    </dsp:sp>
    <dsp:sp modelId="{FA312DCF-6265-4965-BD2B-5D78F6FDD0AE}">
      <dsp:nvSpPr>
        <dsp:cNvPr id="0" name=""/>
        <dsp:cNvSpPr/>
      </dsp:nvSpPr>
      <dsp:spPr>
        <a:xfrm rot="2700000">
          <a:off x="4386109" y="1170117"/>
          <a:ext cx="1872787" cy="187278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0C1D4-C038-427F-ABA0-9D4DBEEA6139}">
      <dsp:nvSpPr>
        <dsp:cNvPr id="0" name=""/>
        <dsp:cNvSpPr/>
      </dsp:nvSpPr>
      <dsp:spPr>
        <a:xfrm>
          <a:off x="4449047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Public Meeting #1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Sept 29, 2022</a:t>
          </a:r>
        </a:p>
      </dsp:txBody>
      <dsp:txXfrm>
        <a:off x="4697756" y="1482498"/>
        <a:ext cx="1248304" cy="1248353"/>
      </dsp:txXfrm>
    </dsp:sp>
    <dsp:sp modelId="{5BCBBA4D-BD91-4D10-B5DE-E4BF8DABE325}">
      <dsp:nvSpPr>
        <dsp:cNvPr id="0" name=""/>
        <dsp:cNvSpPr/>
      </dsp:nvSpPr>
      <dsp:spPr>
        <a:xfrm>
          <a:off x="4449047" y="3077526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54 individuals</a:t>
          </a:r>
        </a:p>
      </dsp:txBody>
      <dsp:txXfrm>
        <a:off x="4449047" y="3077526"/>
        <a:ext cx="1748101" cy="1026548"/>
      </dsp:txXfrm>
    </dsp:sp>
    <dsp:sp modelId="{B538E4D5-12D4-4ACA-8DCA-7CCB2AA5E8CB}">
      <dsp:nvSpPr>
        <dsp:cNvPr id="0" name=""/>
        <dsp:cNvSpPr/>
      </dsp:nvSpPr>
      <dsp:spPr>
        <a:xfrm rot="2700000">
          <a:off x="2451178" y="1170117"/>
          <a:ext cx="1872787" cy="187278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6597E-ACA6-43B3-B027-62F17F24C9BF}">
      <dsp:nvSpPr>
        <dsp:cNvPr id="0" name=""/>
        <dsp:cNvSpPr/>
      </dsp:nvSpPr>
      <dsp:spPr>
        <a:xfrm>
          <a:off x="2514116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+mj-lt"/>
            </a:rPr>
            <a:t>Wikimap</a:t>
          </a:r>
          <a:endParaRPr lang="en-US" sz="2000" b="1" kern="1200" dirty="0">
            <a:latin typeface="+mj-lt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Sept – Oct 2022</a:t>
          </a:r>
        </a:p>
      </dsp:txBody>
      <dsp:txXfrm>
        <a:off x="2762825" y="1482498"/>
        <a:ext cx="1248304" cy="1248353"/>
      </dsp:txXfrm>
    </dsp:sp>
    <dsp:sp modelId="{3A6387AA-205B-4670-9C7B-ABB9A83EB4DB}">
      <dsp:nvSpPr>
        <dsp:cNvPr id="0" name=""/>
        <dsp:cNvSpPr/>
      </dsp:nvSpPr>
      <dsp:spPr>
        <a:xfrm>
          <a:off x="2514116" y="3077526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49 individuals</a:t>
          </a:r>
        </a:p>
      </dsp:txBody>
      <dsp:txXfrm>
        <a:off x="2514116" y="3077526"/>
        <a:ext cx="1748101" cy="1026548"/>
      </dsp:txXfrm>
    </dsp:sp>
    <dsp:sp modelId="{71391A5D-CA1B-4DC2-B6CE-2DAB26750120}">
      <dsp:nvSpPr>
        <dsp:cNvPr id="0" name=""/>
        <dsp:cNvSpPr/>
      </dsp:nvSpPr>
      <dsp:spPr>
        <a:xfrm rot="2700000">
          <a:off x="516247" y="1170117"/>
          <a:ext cx="1872787" cy="187278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92865-099E-4C50-A020-E8B42A8F1790}">
      <dsp:nvSpPr>
        <dsp:cNvPr id="0" name=""/>
        <dsp:cNvSpPr/>
      </dsp:nvSpPr>
      <dsp:spPr>
        <a:xfrm>
          <a:off x="577995" y="1232762"/>
          <a:ext cx="1748101" cy="17478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Trail Usage Survey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Sept – Oct 2022</a:t>
          </a:r>
        </a:p>
      </dsp:txBody>
      <dsp:txXfrm>
        <a:off x="827894" y="1482498"/>
        <a:ext cx="1248304" cy="1248353"/>
      </dsp:txXfrm>
    </dsp:sp>
    <dsp:sp modelId="{8F8B4DE5-5EBE-4BEF-A44C-7C2A5DD1548B}">
      <dsp:nvSpPr>
        <dsp:cNvPr id="0" name=""/>
        <dsp:cNvSpPr/>
      </dsp:nvSpPr>
      <dsp:spPr>
        <a:xfrm>
          <a:off x="577995" y="3077526"/>
          <a:ext cx="1748101" cy="102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728 respondents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</a:rPr>
            <a:t>Approx. 9% of households</a:t>
          </a:r>
        </a:p>
      </dsp:txBody>
      <dsp:txXfrm>
        <a:off x="577995" y="3077526"/>
        <a:ext cx="1748101" cy="1026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319" cy="466391"/>
          </a:xfrm>
          <a:prstGeom prst="rect">
            <a:avLst/>
          </a:prstGeom>
        </p:spPr>
        <p:txBody>
          <a:bodyPr vert="horz" lIns="90306" tIns="45153" rIns="90306" bIns="45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517" y="0"/>
            <a:ext cx="3037319" cy="466391"/>
          </a:xfrm>
          <a:prstGeom prst="rect">
            <a:avLst/>
          </a:prstGeom>
        </p:spPr>
        <p:txBody>
          <a:bodyPr vert="horz" lIns="90306" tIns="45153" rIns="90306" bIns="45153" rtlCol="0"/>
          <a:lstStyle>
            <a:lvl1pPr algn="r">
              <a:defRPr sz="1200"/>
            </a:lvl1pPr>
          </a:lstStyle>
          <a:p>
            <a:fld id="{E248E13F-9393-42EB-8629-76CEA597BAF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011"/>
            <a:ext cx="3037319" cy="466390"/>
          </a:xfrm>
          <a:prstGeom prst="rect">
            <a:avLst/>
          </a:prstGeom>
        </p:spPr>
        <p:txBody>
          <a:bodyPr vert="horz" lIns="90306" tIns="45153" rIns="90306" bIns="45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517" y="8830011"/>
            <a:ext cx="3037319" cy="466390"/>
          </a:xfrm>
          <a:prstGeom prst="rect">
            <a:avLst/>
          </a:prstGeom>
        </p:spPr>
        <p:txBody>
          <a:bodyPr vert="horz" lIns="90306" tIns="45153" rIns="90306" bIns="45153" rtlCol="0" anchor="b"/>
          <a:lstStyle>
            <a:lvl1pPr algn="r">
              <a:defRPr sz="1200"/>
            </a:lvl1pPr>
          </a:lstStyle>
          <a:p>
            <a:fld id="{31F8D361-2930-4CDF-8C12-9373D5E9A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defTabSz="931282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517" y="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algn="r" defTabSz="931282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01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defTabSz="931282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517" y="8830010"/>
            <a:ext cx="3037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 defTabSz="931282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B24A705-D3A5-4862-AF1E-D8E0725B5D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dirty="0"/>
              <a:t>Safety, connectivity and walkability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dirty="0"/>
              <a:t>Enhancing pedestrian safety by providing the public with more off-road opportunities to walk, run, and bike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dirty="0"/>
              <a:t>Make it easier to travel to different parts of the Township without a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0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43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Concurrently, we have undertaken several avenues of public outreach to understand the</a:t>
            </a:r>
            <a:r>
              <a:rPr lang="en-US" baseline="0" dirty="0"/>
              <a:t> needs and desires of the Springfield community regarding walking, bicycling, and other methods of travelling that don’t involve cars. </a:t>
            </a:r>
          </a:p>
          <a:p>
            <a:endParaRPr lang="en-US" baseline="0" dirty="0"/>
          </a:p>
          <a:p>
            <a:r>
              <a:rPr lang="en-US" dirty="0"/>
              <a:t>Several key challenges,</a:t>
            </a:r>
            <a:r>
              <a:rPr lang="en-US" baseline="0" dirty="0"/>
              <a:t> destinations, and uses came up repeatedly in comments from the Springfield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22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490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the survey, we heard most</a:t>
            </a:r>
            <a:r>
              <a:rPr lang="en-US" baseline="0" dirty="0"/>
              <a:t> frequently that residents want to walk to a trail and that gaps in the pedestrian network or lack of nearby trails were the most commonly observed barriers to reaching trails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35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Multi-Use Trails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dirty="0"/>
              <a:t>Image Source: https://greatruns.com/philadelphia-wissahikon-valley-parkforbidden-drive/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dirty="0"/>
              <a:t>Wide enough for two bicycles to pass each other</a:t>
            </a:r>
            <a:r>
              <a:rPr lang="en-US" baseline="0" dirty="0"/>
              <a:t> (usually 10 feet)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Paved or compacted gravel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Surrounded by a buffer of landscaping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May be surrounded by a fence to keep pedestrians on the trail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endParaRPr lang="en-US" baseline="0" dirty="0"/>
          </a:p>
          <a:p>
            <a:r>
              <a:rPr lang="en-US" baseline="0" dirty="0"/>
              <a:t>Priority Bike Route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Link low-stress roads for bicyclists across the county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Allow bicyclists access to long-distance on-road routes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endParaRPr lang="en-US" baseline="0" dirty="0"/>
          </a:p>
          <a:p>
            <a:r>
              <a:rPr lang="en-US" baseline="0" dirty="0"/>
              <a:t>Neighborhood Greenway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Streets that prioritize people walking, bicycling, and rolling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Connections between neighborhoods, parks, schools, and business districts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Neighborhood streets can become this through speed humps, raised crosswalks, curb extensions, </a:t>
            </a:r>
            <a:r>
              <a:rPr lang="en-US" baseline="0" dirty="0" err="1"/>
              <a:t>wayginding</a:t>
            </a:r>
            <a:r>
              <a:rPr lang="en-US" baseline="0" dirty="0"/>
              <a:t> signs</a:t>
            </a:r>
          </a:p>
          <a:p>
            <a:endParaRPr lang="en-US" baseline="0" dirty="0"/>
          </a:p>
          <a:p>
            <a:r>
              <a:rPr lang="en-US" baseline="0" dirty="0"/>
              <a:t>Sidewalk</a:t>
            </a:r>
          </a:p>
          <a:p>
            <a:r>
              <a:rPr lang="en-US" baseline="0" dirty="0"/>
              <a:t>* Image Source: Google Maps, Linden Road, </a:t>
            </a:r>
            <a:r>
              <a:rPr lang="en-US" baseline="0" dirty="0" err="1"/>
              <a:t>Wyndmoor</a:t>
            </a:r>
            <a:endParaRPr lang="en-US" baseline="0" dirty="0"/>
          </a:p>
          <a:p>
            <a:pPr marL="169324" indent="-169324">
              <a:buFont typeface="Arial" panose="020B0604020202020204" pitchFamily="34" charset="0"/>
              <a:buChar char="•"/>
            </a:pPr>
            <a:endParaRPr lang="en-US" baseline="0" dirty="0"/>
          </a:p>
          <a:p>
            <a:r>
              <a:rPr lang="en-US" baseline="0" dirty="0"/>
              <a:t>Road Diet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Image Source: https://transportation.ky.gov/Congestion-Toolbox/Pages/Road-Diets.aspx 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Involves converting a four lane roadway into a three lane roadway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These road diets </a:t>
            </a:r>
            <a:r>
              <a:rPr lang="en-US" i="1" baseline="0" dirty="0"/>
              <a:t>improve</a:t>
            </a:r>
            <a:r>
              <a:rPr lang="en-US" i="0" baseline="0" dirty="0"/>
              <a:t> traffic up to about 20,000 cars per day</a:t>
            </a:r>
            <a:endParaRPr lang="en-US" baseline="0" dirty="0"/>
          </a:p>
          <a:p>
            <a:pPr marL="169324" indent="-169324">
              <a:buFont typeface="Arial" panose="020B0604020202020204" pitchFamily="34" charset="0"/>
              <a:buChar char="•"/>
            </a:pPr>
            <a:r>
              <a:rPr lang="en-US" baseline="0" dirty="0"/>
              <a:t>Newly reclaimed space can be used for parking, bicycle lanes, installation of sidewalks, or widening existing sidewalks</a:t>
            </a:r>
          </a:p>
          <a:p>
            <a:pPr marL="169324" indent="-16932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180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4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4A705-D3A5-4862-AF1E-D8E0725B5D7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60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BAFA-2E15-4B38-B194-EB6506CF4E9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2235892" cy="22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40193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07F5-5226-495B-A229-DB0CE154C00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40692" y="365125"/>
            <a:ext cx="91131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01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8ACD-757A-4AA0-A86A-6237F9B81F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86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692" y="365125"/>
            <a:ext cx="9113108" cy="1325563"/>
          </a:xfrm>
        </p:spPr>
        <p:txBody>
          <a:bodyPr>
            <a:normAutofit/>
          </a:bodyPr>
          <a:lstStyle>
            <a:lvl1pPr>
              <a:defRPr sz="5400" spc="-150">
                <a:solidFill>
                  <a:srgbClr val="BD8548"/>
                </a:solidFill>
                <a:latin typeface="Berkeley LT Bold" panose="020008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C76E-D647-47F0-8E71-8EF508869B9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734795" cy="17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D7B5-1068-420F-834F-FCD0446BFC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08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E346-4757-4D28-981D-586048893A8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240692" y="365125"/>
            <a:ext cx="91131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113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692" y="365125"/>
            <a:ext cx="9114696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44CA-A8DA-4E92-9EE9-7FE0953AD24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31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692" y="365125"/>
            <a:ext cx="9113108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F4AA-12FF-49EA-BCC3-80250230A60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79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2C34-AE65-4557-B3F6-F5A6DB03A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75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834-53EC-4884-98A6-EEB1086201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5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A00C-169F-4C77-A28A-694C453DCB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57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D5C4-1B36-490B-A10E-F3FC8BC4E6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33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6480" y="1"/>
            <a:ext cx="9875520" cy="2038350"/>
          </a:xfrm>
        </p:spPr>
        <p:txBody>
          <a:bodyPr>
            <a:noAutofit/>
          </a:bodyPr>
          <a:lstStyle/>
          <a:p>
            <a:pPr algn="l">
              <a:lnSpc>
                <a:spcPct val="85000"/>
              </a:lnSpc>
            </a:pPr>
            <a:r>
              <a:rPr lang="en-US" sz="4400" spc="-150" dirty="0">
                <a:latin typeface="Berkeley-BookItalic" panose="02000500000000000000" pitchFamily="2" charset="0"/>
              </a:rPr>
              <a:t>Springfield Township </a:t>
            </a:r>
            <a:br>
              <a:rPr lang="en-US" sz="4500" spc="-150" dirty="0">
                <a:latin typeface="Berkeley-BookItalic" panose="02000500000000000000" pitchFamily="2" charset="0"/>
              </a:rPr>
            </a:br>
            <a:r>
              <a:rPr lang="en-US" sz="6600" spc="-300" dirty="0">
                <a:solidFill>
                  <a:srgbClr val="BD8548"/>
                </a:solidFill>
                <a:latin typeface="Berkeley LT Bold" panose="02000803020000020003" pitchFamily="2" charset="0"/>
              </a:rPr>
              <a:t>Trails &amp; Connectivity Plan</a:t>
            </a:r>
            <a:endParaRPr lang="en-US" sz="5500" spc="-300" dirty="0">
              <a:solidFill>
                <a:srgbClr val="BD8548"/>
              </a:solidFill>
              <a:latin typeface="Berkeley LT Bold" panose="02000803020000020003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5383562"/>
            <a:ext cx="8171542" cy="2334305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latin typeface="+mj-lt"/>
              </a:rPr>
              <a:t>Brian J. Olszak</a:t>
            </a:r>
          </a:p>
          <a:p>
            <a:pPr algn="l">
              <a:lnSpc>
                <a:spcPct val="65000"/>
              </a:lnSpc>
            </a:pPr>
            <a:r>
              <a:rPr lang="en-US" sz="3000" dirty="0">
                <a:latin typeface="+mj-lt"/>
              </a:rPr>
              <a:t>Principal Trails &amp; Open Space Planner </a:t>
            </a:r>
          </a:p>
          <a:p>
            <a:pPr algn="l">
              <a:lnSpc>
                <a:spcPct val="65000"/>
              </a:lnSpc>
            </a:pPr>
            <a:r>
              <a:rPr lang="en-US" sz="3000" dirty="0">
                <a:latin typeface="+mj-lt"/>
              </a:rPr>
              <a:t>Montgomery County Planning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515" y="5587195"/>
            <a:ext cx="1104555" cy="107843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2235200"/>
            <a:ext cx="12192000" cy="1915886"/>
          </a:xfrm>
          <a:prstGeom prst="rect">
            <a:avLst/>
          </a:prstGeom>
          <a:solidFill>
            <a:srgbClr val="0B4F3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Board of Commissioners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Presentation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i="1" baseline="0" dirty="0">
                <a:solidFill>
                  <a:srgbClr val="FFFFFF"/>
                </a:solidFill>
              </a:rPr>
              <a:t>October 11, 2023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numbers:</a:t>
            </a:r>
          </a:p>
          <a:p>
            <a:pPr lvl="1"/>
            <a:r>
              <a:rPr lang="en-US" sz="3200" b="1" dirty="0"/>
              <a:t>28</a:t>
            </a:r>
            <a:r>
              <a:rPr lang="en-US" dirty="0"/>
              <a:t> New Proposed Trails &amp; Routes</a:t>
            </a:r>
          </a:p>
          <a:p>
            <a:pPr lvl="1"/>
            <a:r>
              <a:rPr lang="en-US" sz="3200" b="1" dirty="0">
                <a:solidFill>
                  <a:prstClr val="black"/>
                </a:solidFill>
              </a:rPr>
              <a:t>25+</a:t>
            </a:r>
            <a:r>
              <a:rPr lang="en-US" dirty="0"/>
              <a:t> Miles of New Trails &amp; Routes:</a:t>
            </a:r>
          </a:p>
          <a:p>
            <a:pPr lvl="2"/>
            <a:r>
              <a:rPr lang="en-US" sz="2800" b="1" dirty="0"/>
              <a:t>9.76 mi </a:t>
            </a:r>
            <a:r>
              <a:rPr lang="en-US" sz="2800" dirty="0"/>
              <a:t>of </a:t>
            </a:r>
            <a:r>
              <a:rPr lang="en-US" sz="2800" b="1" dirty="0"/>
              <a:t>Multiuse Trails</a:t>
            </a:r>
          </a:p>
          <a:p>
            <a:pPr lvl="2"/>
            <a:r>
              <a:rPr lang="en-US" sz="2800" b="1" dirty="0"/>
              <a:t>2.5 mi </a:t>
            </a:r>
            <a:r>
              <a:rPr lang="en-US" sz="2800" dirty="0"/>
              <a:t>of </a:t>
            </a:r>
            <a:r>
              <a:rPr lang="en-US" sz="2800" b="1" dirty="0"/>
              <a:t>Priority Bike Network</a:t>
            </a:r>
          </a:p>
          <a:p>
            <a:pPr lvl="2"/>
            <a:r>
              <a:rPr lang="en-US" sz="2800" b="1" dirty="0"/>
              <a:t>7.98 mi</a:t>
            </a:r>
            <a:r>
              <a:rPr lang="en-US" sz="2800" dirty="0"/>
              <a:t> of </a:t>
            </a:r>
            <a:r>
              <a:rPr lang="en-US" sz="2800" b="1" dirty="0"/>
              <a:t>Neighborhood Greenways</a:t>
            </a:r>
          </a:p>
          <a:p>
            <a:pPr lvl="2"/>
            <a:r>
              <a:rPr lang="en-US" sz="2800" b="1" dirty="0"/>
              <a:t>4.1 mi </a:t>
            </a:r>
            <a:r>
              <a:rPr lang="en-US" sz="2800" dirty="0"/>
              <a:t>of </a:t>
            </a:r>
            <a:r>
              <a:rPr lang="en-US" sz="2800" b="1" dirty="0"/>
              <a:t>Complete Streets + Road Diets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21" r="8027"/>
          <a:stretch/>
        </p:blipFill>
        <p:spPr>
          <a:xfrm>
            <a:off x="7890708" y="1"/>
            <a:ext cx="4301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Scope and Status</a:t>
            </a:r>
          </a:p>
          <a:p>
            <a:r>
              <a:rPr lang="en-US" dirty="0"/>
              <a:t>Gap &amp; Service Analysis</a:t>
            </a:r>
          </a:p>
          <a:p>
            <a:r>
              <a:rPr lang="en-US" dirty="0"/>
              <a:t>Connectivity</a:t>
            </a:r>
          </a:p>
          <a:p>
            <a:r>
              <a:rPr lang="en-US" dirty="0"/>
              <a:t>Feasibility Rating</a:t>
            </a:r>
          </a:p>
          <a:p>
            <a:r>
              <a:rPr lang="en-US" dirty="0"/>
              <a:t>Cost Rating</a:t>
            </a:r>
          </a:p>
          <a:p>
            <a:r>
              <a:rPr lang="en-US" dirty="0"/>
              <a:t>Priority Rating</a:t>
            </a:r>
          </a:p>
          <a:p>
            <a:r>
              <a:rPr lang="en-US" dirty="0"/>
              <a:t>Responsible Parties and Partnerships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02"/>
          <a:stretch/>
        </p:blipFill>
        <p:spPr>
          <a:xfrm>
            <a:off x="7843520" y="-218951"/>
            <a:ext cx="4085642" cy="731622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805680" y="690880"/>
            <a:ext cx="3037840" cy="1371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41520" y="1825625"/>
            <a:ext cx="3302000" cy="765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9280" y="2590800"/>
            <a:ext cx="4714240" cy="5103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67760" y="2926080"/>
            <a:ext cx="4175760" cy="7034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092398" y="4093646"/>
            <a:ext cx="4659682" cy="719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25799" y="4621966"/>
            <a:ext cx="4417721" cy="7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522720" y="4979432"/>
            <a:ext cx="1320800" cy="178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22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Section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61"/>
          <a:stretch/>
        </p:blipFill>
        <p:spPr>
          <a:xfrm>
            <a:off x="2447028" y="1476009"/>
            <a:ext cx="9744972" cy="537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4604"/>
            <a:ext cx="2553056" cy="16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-18752"/>
            <a:ext cx="2975447" cy="524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009" y="3408335"/>
            <a:ext cx="1838958" cy="168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Section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896"/>
          <a:stretch/>
        </p:blipFill>
        <p:spPr>
          <a:xfrm>
            <a:off x="2395272" y="1549400"/>
            <a:ext cx="9783290" cy="542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4604"/>
            <a:ext cx="2553056" cy="1609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7009" y="3408335"/>
            <a:ext cx="1838958" cy="168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05" y="-63500"/>
            <a:ext cx="2966205" cy="52420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218" y="3497235"/>
            <a:ext cx="1838958" cy="168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Section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4604"/>
            <a:ext cx="2553056" cy="16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210"/>
          <a:stretch/>
        </p:blipFill>
        <p:spPr>
          <a:xfrm>
            <a:off x="2553056" y="1549400"/>
            <a:ext cx="9683478" cy="541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" y="0"/>
            <a:ext cx="2922490" cy="5224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1218" y="3560735"/>
            <a:ext cx="1838958" cy="168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4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Section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540"/>
          <a:stretch/>
        </p:blipFill>
        <p:spPr>
          <a:xfrm>
            <a:off x="2578100" y="1511300"/>
            <a:ext cx="9613900" cy="5346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4604"/>
            <a:ext cx="2553056" cy="1609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1"/>
            <a:ext cx="3227845" cy="5224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1218" y="3644900"/>
            <a:ext cx="1838958" cy="159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3"/>
          <a:stretch/>
        </p:blipFill>
        <p:spPr>
          <a:xfrm>
            <a:off x="1" y="1757680"/>
            <a:ext cx="6297394" cy="5074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359" y="2719955"/>
            <a:ext cx="3850640" cy="4112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227" y="356690"/>
            <a:ext cx="3982773" cy="2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6480" y="1"/>
            <a:ext cx="9875520" cy="2038350"/>
          </a:xfrm>
        </p:spPr>
        <p:txBody>
          <a:bodyPr>
            <a:noAutofit/>
          </a:bodyPr>
          <a:lstStyle/>
          <a:p>
            <a:pPr algn="l">
              <a:lnSpc>
                <a:spcPct val="85000"/>
              </a:lnSpc>
            </a:pPr>
            <a:r>
              <a:rPr lang="en-US" sz="4400" spc="-150" dirty="0">
                <a:latin typeface="Berkeley-BookItalic" panose="02000500000000000000" pitchFamily="2" charset="0"/>
              </a:rPr>
              <a:t>Springfield Township </a:t>
            </a:r>
            <a:br>
              <a:rPr lang="en-US" sz="4500" spc="-150" dirty="0">
                <a:latin typeface="Berkeley-BookItalic" panose="02000500000000000000" pitchFamily="2" charset="0"/>
              </a:rPr>
            </a:br>
            <a:r>
              <a:rPr lang="en-US" sz="6600" spc="-300" dirty="0">
                <a:solidFill>
                  <a:srgbClr val="BD8548"/>
                </a:solidFill>
                <a:latin typeface="Berkeley LT Bold" panose="02000803020000020003" pitchFamily="2" charset="0"/>
              </a:rPr>
              <a:t>Trails &amp; Connectivity Plan</a:t>
            </a:r>
            <a:endParaRPr lang="en-US" sz="5500" spc="-300" dirty="0">
              <a:solidFill>
                <a:srgbClr val="BD8548"/>
              </a:solidFill>
              <a:latin typeface="Berkeley LT Bold" panose="02000803020000020003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5383562"/>
            <a:ext cx="8171542" cy="2334305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latin typeface="+mj-lt"/>
              </a:rPr>
              <a:t>Brian J. Olszak</a:t>
            </a:r>
          </a:p>
          <a:p>
            <a:pPr algn="l">
              <a:lnSpc>
                <a:spcPct val="65000"/>
              </a:lnSpc>
            </a:pPr>
            <a:r>
              <a:rPr lang="en-US" sz="3000" dirty="0">
                <a:latin typeface="+mj-lt"/>
              </a:rPr>
              <a:t>Principal Trails &amp; Open Space Planner </a:t>
            </a:r>
          </a:p>
          <a:p>
            <a:pPr algn="l">
              <a:lnSpc>
                <a:spcPct val="65000"/>
              </a:lnSpc>
            </a:pPr>
            <a:r>
              <a:rPr lang="en-US" sz="3000" dirty="0">
                <a:latin typeface="+mj-lt"/>
              </a:rPr>
              <a:t>Montgomery County Planning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515" y="5587195"/>
            <a:ext cx="1104555" cy="107843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2235200"/>
            <a:ext cx="12192000" cy="1915886"/>
          </a:xfrm>
          <a:prstGeom prst="rect">
            <a:avLst/>
          </a:prstGeom>
          <a:solidFill>
            <a:srgbClr val="0B4F3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Questions</a:t>
            </a:r>
            <a:r>
              <a:rPr kumimoji="0" lang="en-US" altLang="en-US" sz="54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?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of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748799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Provide for the recreational needs of Township residents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Identify routes that maximize connectivity between key </a:t>
            </a:r>
            <a:r>
              <a:rPr lang="en-US" dirty="0"/>
              <a:t>destinations, including parks, businesses and neighborhoods, in an equitable manner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Find routes that are safe, inviting, accessible and easy for users of all ages and 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Create list of clear, implementable projects for Township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5D50-E14B-459E-BE28-9FAFFC53D180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C76E-D647-47F0-8E71-8EF508869B9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703" y="4458420"/>
            <a:ext cx="3249514" cy="226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34" y="4458420"/>
            <a:ext cx="3127131" cy="226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56342"/>
            <a:ext cx="3181407" cy="22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Deliverables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8125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5D50-E14B-459E-BE28-9FAFFC53D180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C76E-D647-47F0-8E71-8EF508869B9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27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Inventory of Existing Conditions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059" y="1480161"/>
            <a:ext cx="3570063" cy="4200679"/>
            <a:chOff x="657225" y="2015936"/>
            <a:chExt cx="3570063" cy="42006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6944" r="5694" b="6852"/>
            <a:stretch/>
          </p:blipFill>
          <p:spPr>
            <a:xfrm>
              <a:off x="1359288" y="2015936"/>
              <a:ext cx="2165936" cy="213722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57225" y="4554622"/>
              <a:ext cx="357006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Existing Pedestrian + Bicycle Network</a:t>
              </a:r>
            </a:p>
            <a:p>
              <a:pPr algn="ctr"/>
              <a:r>
                <a:rPr lang="en-US" dirty="0">
                  <a:latin typeface="+mj-lt"/>
                </a:rPr>
                <a:t>Sidewalks, trails, greenways, bike lanes, low-stress streets, unofficial trails, crosswalks.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6628" y="1480161"/>
            <a:ext cx="3309258" cy="3831348"/>
            <a:chOff x="4481286" y="2015936"/>
            <a:chExt cx="3309258" cy="3831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2" y="2015936"/>
              <a:ext cx="2137227" cy="21372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81286" y="4554622"/>
              <a:ext cx="330925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Environmental Features</a:t>
              </a:r>
            </a:p>
            <a:p>
              <a:pPr algn="ctr"/>
              <a:r>
                <a:rPr lang="en-US" dirty="0">
                  <a:latin typeface="+mj-lt"/>
                </a:rPr>
                <a:t>Floodplains, water features, woodlands, preserved open space, steep slopes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44542" y="1298485"/>
            <a:ext cx="3309258" cy="4013024"/>
            <a:chOff x="8044542" y="1834260"/>
            <a:chExt cx="3309258" cy="40130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1834260"/>
              <a:ext cx="2500578" cy="25005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044542" y="4554622"/>
              <a:ext cx="330925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Community Features</a:t>
              </a:r>
            </a:p>
            <a:p>
              <a:pPr algn="ctr"/>
              <a:r>
                <a:rPr lang="en-US" dirty="0">
                  <a:latin typeface="+mj-lt"/>
                </a:rPr>
                <a:t>Schools, recreation center, parks, shopping centers, employment locations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04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Outreach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413693"/>
              </p:ext>
            </p:extLst>
          </p:nvPr>
        </p:nvGraphicFramePr>
        <p:xfrm>
          <a:off x="-190500" y="1155700"/>
          <a:ext cx="12192000" cy="48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65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8030" y="4554622"/>
            <a:ext cx="3309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Oreland and </a:t>
            </a:r>
            <a:r>
              <a:rPr lang="en-US" sz="2400" b="1" dirty="0" err="1">
                <a:latin typeface="+mj-lt"/>
              </a:rPr>
              <a:t>Wyndmoor</a:t>
            </a:r>
            <a:endParaRPr lang="en-US" sz="2400" b="1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Residents cannot safely walk to other neighborhoods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1286" y="4554622"/>
            <a:ext cx="3309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Bethlehem Pike </a:t>
            </a:r>
          </a:p>
          <a:p>
            <a:pPr algn="ctr"/>
            <a:r>
              <a:rPr lang="en-US" dirty="0">
                <a:latin typeface="+mj-lt"/>
              </a:rPr>
              <a:t>Seen as the largest barrier by survey respondents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4542" y="4554622"/>
            <a:ext cx="3309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Cheltenham Avenue </a:t>
            </a:r>
          </a:p>
          <a:p>
            <a:pPr algn="ctr"/>
            <a:r>
              <a:rPr lang="en-US" dirty="0">
                <a:latin typeface="+mj-lt"/>
              </a:rPr>
              <a:t>Seen as the largest barrier by students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45" y="2054041"/>
            <a:ext cx="2137227" cy="2137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93" y="1948573"/>
            <a:ext cx="2494643" cy="2424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E8F5FF"/>
              </a:clrFrom>
              <a:clrTo>
                <a:srgbClr val="E8F5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6" r="100000">
                        <a14:foregroundMark x1="51585" y1="78611" x2="51585" y2="78611"/>
                      </a14:backgroundRemoval>
                    </a14:imgEffect>
                    <a14:imgEffect>
                      <a14:colorTemperature colorTemp="5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14" y="1910469"/>
            <a:ext cx="3054803" cy="25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 to Trails,</a:t>
            </a:r>
            <a:br>
              <a:rPr lang="en-US" dirty="0"/>
            </a:br>
            <a:r>
              <a:rPr lang="en-US" dirty="0"/>
              <a:t>Parks &amp; Open Space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Areas within 10-minute walk </a:t>
            </a:r>
            <a:r>
              <a:rPr lang="en-US" i="1" dirty="0"/>
              <a:t>with pedestrian </a:t>
            </a:r>
            <a:br>
              <a:rPr lang="en-US" i="1" dirty="0"/>
            </a:br>
            <a:r>
              <a:rPr lang="en-US" i="1" dirty="0"/>
              <a:t>facilities</a:t>
            </a:r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  <a:latin typeface="+mn-lt"/>
              </a:rPr>
              <a:t>High Need</a:t>
            </a:r>
          </a:p>
          <a:p>
            <a:r>
              <a:rPr lang="en-US" b="1" i="1" dirty="0">
                <a:solidFill>
                  <a:srgbClr val="FF9900"/>
                </a:solidFill>
                <a:latin typeface="+mn-lt"/>
              </a:rPr>
              <a:t>Medium Need</a:t>
            </a:r>
          </a:p>
          <a:p>
            <a:r>
              <a:rPr lang="en-US" b="1" dirty="0">
                <a:solidFill>
                  <a:srgbClr val="92D050"/>
                </a:solidFill>
                <a:latin typeface="+mn-lt"/>
              </a:rPr>
              <a:t>Low Need</a:t>
            </a:r>
          </a:p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Has Access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9355"/>
          <a:stretch/>
        </p:blipFill>
        <p:spPr>
          <a:xfrm>
            <a:off x="7531087" y="0"/>
            <a:ext cx="4724414" cy="81640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995448" y="1056640"/>
            <a:ext cx="6270472" cy="18616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47393" y="2143760"/>
            <a:ext cx="5412127" cy="1219550"/>
          </a:xfrm>
          <a:prstGeom prst="straightConnector1">
            <a:avLst/>
          </a:prstGeom>
          <a:ln w="57150">
            <a:tailEnd type="triangle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95448" y="3454400"/>
            <a:ext cx="5660872" cy="48697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95448" y="4236720"/>
            <a:ext cx="6412712" cy="22101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277600" y="162560"/>
            <a:ext cx="977901" cy="8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59766" y="4592669"/>
            <a:ext cx="2117834" cy="158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058188"/>
              </p:ext>
            </p:extLst>
          </p:nvPr>
        </p:nvGraphicFramePr>
        <p:xfrm>
          <a:off x="838200" y="1825624"/>
          <a:ext cx="5232662" cy="484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497950"/>
              </p:ext>
            </p:extLst>
          </p:nvPr>
        </p:nvGraphicFramePr>
        <p:xfrm>
          <a:off x="6070862" y="1825625"/>
          <a:ext cx="5282938" cy="470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838200" y="2380343"/>
            <a:ext cx="1106714" cy="31931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50857" y="3193143"/>
            <a:ext cx="2333433" cy="31931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-725"/>
          <a:stretch/>
        </p:blipFill>
        <p:spPr>
          <a:xfrm>
            <a:off x="6640946" y="1641792"/>
            <a:ext cx="2647896" cy="2361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Facility Types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3837" r="17728"/>
          <a:stretch/>
        </p:blipFill>
        <p:spPr>
          <a:xfrm>
            <a:off x="8535651" y="4488946"/>
            <a:ext cx="2644540" cy="22626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5D50-E14B-459E-BE28-9FAFFC53D180}" type="datetime1">
              <a:rPr lang="en-US" smtClean="0"/>
              <a:t>10/12/2023</a:t>
            </a:fld>
            <a:endParaRPr lang="en-US" dirty="0"/>
          </a:p>
        </p:txBody>
      </p:sp>
      <p:pic>
        <p:nvPicPr>
          <p:cNvPr id="21" name="Content Placeholder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 t="10831" r="20282"/>
          <a:stretch/>
        </p:blipFill>
        <p:spPr>
          <a:xfrm>
            <a:off x="2685143" y="1635461"/>
            <a:ext cx="2724788" cy="2360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447B1-476B-4C1B-AF8B-B3345FBFBC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9269"/>
          <a:stretch/>
        </p:blipFill>
        <p:spPr bwMode="auto">
          <a:xfrm>
            <a:off x="851768" y="4490481"/>
            <a:ext cx="2728340" cy="2271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836037" y="4497763"/>
            <a:ext cx="2744071" cy="954107"/>
          </a:xfrm>
          <a:prstGeom prst="rect">
            <a:avLst/>
          </a:prstGeom>
          <a:noFill/>
          <a:effectLst>
            <a:glow rad="76200">
              <a:schemeClr val="tx1">
                <a:alpha val="57000"/>
              </a:schemeClr>
            </a:glow>
            <a:outerShdw blurRad="50800" dist="38100" dir="10800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Neighborhood Greenway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987" r="6581"/>
          <a:stretch/>
        </p:blipFill>
        <p:spPr>
          <a:xfrm>
            <a:off x="4717577" y="4464461"/>
            <a:ext cx="2720171" cy="22722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17577" y="4402948"/>
            <a:ext cx="2720171" cy="523220"/>
          </a:xfrm>
          <a:prstGeom prst="rect">
            <a:avLst/>
          </a:prstGeom>
          <a:noFill/>
          <a:effectLst>
            <a:glow rad="76200">
              <a:schemeClr val="tx1">
                <a:alpha val="57000"/>
              </a:schemeClr>
            </a:glow>
            <a:outerShdw blurRad="50800" dist="38100" dir="10800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Sidewalk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35651" y="4497534"/>
            <a:ext cx="2644541" cy="954107"/>
          </a:xfrm>
          <a:prstGeom prst="rect">
            <a:avLst/>
          </a:prstGeom>
          <a:noFill/>
          <a:effectLst>
            <a:glow rad="76200">
              <a:schemeClr val="tx1">
                <a:alpha val="57000"/>
              </a:schemeClr>
            </a:glow>
            <a:outerShdw blurRad="50800" dist="38100" dir="10800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Road Diet / Complete Street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3897" y="3138305"/>
            <a:ext cx="2644541" cy="954107"/>
          </a:xfrm>
          <a:prstGeom prst="rect">
            <a:avLst/>
          </a:prstGeom>
          <a:noFill/>
          <a:effectLst>
            <a:glow rad="76200">
              <a:schemeClr val="tx1">
                <a:alpha val="57000"/>
              </a:schemeClr>
            </a:glow>
            <a:outerShdw blurRad="50800" dist="38100" dir="10800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Priority Bike Route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78341" y="3472977"/>
            <a:ext cx="2644541" cy="523220"/>
          </a:xfrm>
          <a:prstGeom prst="rect">
            <a:avLst/>
          </a:prstGeom>
          <a:noFill/>
          <a:effectLst>
            <a:glow rad="76200">
              <a:schemeClr val="tx1">
                <a:alpha val="57000"/>
              </a:schemeClr>
            </a:glow>
            <a:outerShdw blurRad="50800" dist="38100" dir="10800000" algn="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Multi-Use Trail</a:t>
            </a:r>
          </a:p>
        </p:txBody>
      </p:sp>
    </p:spTree>
    <p:extLst>
      <p:ext uri="{BB962C8B-B14F-4D97-AF65-F5344CB8AC3E}">
        <p14:creationId xmlns:p14="http://schemas.microsoft.com/office/powerpoint/2010/main" val="42552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Quadra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2882</TotalTime>
  <Words>730</Words>
  <Application>Microsoft Office PowerPoint</Application>
  <PresentationFormat>Widescreen</PresentationFormat>
  <Paragraphs>138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Berkeley LT Bold</vt:lpstr>
      <vt:lpstr>Berkeley-BookItalic</vt:lpstr>
      <vt:lpstr>Calibri</vt:lpstr>
      <vt:lpstr>Calibri Light</vt:lpstr>
      <vt:lpstr>Franklin Gothic Book</vt:lpstr>
      <vt:lpstr>Times New Roman</vt:lpstr>
      <vt:lpstr>Quadrant</vt:lpstr>
      <vt:lpstr>Springfield Township  Trails &amp; Connectivity Plan</vt:lpstr>
      <vt:lpstr>Goals of the Plan</vt:lpstr>
      <vt:lpstr>Plan Deliverables</vt:lpstr>
      <vt:lpstr>Inventory of Existing Conditions</vt:lpstr>
      <vt:lpstr>Public Outreach</vt:lpstr>
      <vt:lpstr>Key Findings</vt:lpstr>
      <vt:lpstr>Access to Trails, Parks &amp; Open Space </vt:lpstr>
      <vt:lpstr>Key Findings</vt:lpstr>
      <vt:lpstr>Proposed Facility Types</vt:lpstr>
      <vt:lpstr>Proposed Network</vt:lpstr>
      <vt:lpstr>Segment Profiles</vt:lpstr>
      <vt:lpstr> Section A</vt:lpstr>
      <vt:lpstr> Section B</vt:lpstr>
      <vt:lpstr> Section C</vt:lpstr>
      <vt:lpstr> Section D</vt:lpstr>
      <vt:lpstr>Additional Resources</vt:lpstr>
      <vt:lpstr>Springfield Township  Trails &amp; Connectivity Plan</vt:lpstr>
    </vt:vector>
  </TitlesOfParts>
  <Company>Montgomery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Brian.Olszak@montgomerycountypa.gov</dc:creator>
  <cp:lastModifiedBy>Jamie DePaul</cp:lastModifiedBy>
  <cp:revision>148</cp:revision>
  <cp:lastPrinted>2023-10-05T15:20:40Z</cp:lastPrinted>
  <dcterms:created xsi:type="dcterms:W3CDTF">2011-03-07T21:44:35Z</dcterms:created>
  <dcterms:modified xsi:type="dcterms:W3CDTF">2023-10-12T14:02:47Z</dcterms:modified>
</cp:coreProperties>
</file>